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7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44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4E5456-9E70-8F49-A287-E6C123F946E5}" v="52" dt="2024-05-21T21:31:44.7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microsoft.com/office/2016/11/relationships/changesInfo" Target="changesInfos/changesInfo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9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dan Richards" userId="cce1f5e88ab1cc07" providerId="LiveId" clId="{614E5456-9E70-8F49-A287-E6C123F946E5}"/>
    <pc:docChg chg="custSel addSld modSld">
      <pc:chgData name="Jordan Richards" userId="cce1f5e88ab1cc07" providerId="LiveId" clId="{614E5456-9E70-8F49-A287-E6C123F946E5}" dt="2024-05-21T21:31:47.779" v="168" actId="962"/>
      <pc:docMkLst>
        <pc:docMk/>
      </pc:docMkLst>
      <pc:sldChg chg="addSp modSp mod">
        <pc:chgData name="Jordan Richards" userId="cce1f5e88ab1cc07" providerId="LiveId" clId="{614E5456-9E70-8F49-A287-E6C123F946E5}" dt="2024-05-21T21:05:23.757" v="2" actId="962"/>
        <pc:sldMkLst>
          <pc:docMk/>
          <pc:sldMk cId="4128275410" sldId="293"/>
        </pc:sldMkLst>
        <pc:picChg chg="add mod">
          <ac:chgData name="Jordan Richards" userId="cce1f5e88ab1cc07" providerId="LiveId" clId="{614E5456-9E70-8F49-A287-E6C123F946E5}" dt="2024-05-21T21:05:23.757" v="2" actId="962"/>
          <ac:picMkLst>
            <pc:docMk/>
            <pc:sldMk cId="4128275410" sldId="293"/>
            <ac:picMk id="6" creationId="{6507F7C2-66D7-2AE1-486D-C1E302B6D038}"/>
          </ac:picMkLst>
        </pc:picChg>
      </pc:sldChg>
      <pc:sldChg chg="addSp modSp mod">
        <pc:chgData name="Jordan Richards" userId="cce1f5e88ab1cc07" providerId="LiveId" clId="{614E5456-9E70-8F49-A287-E6C123F946E5}" dt="2024-05-21T21:05:42.356" v="4" actId="27614"/>
        <pc:sldMkLst>
          <pc:docMk/>
          <pc:sldMk cId="2590894805" sldId="294"/>
        </pc:sldMkLst>
        <pc:picChg chg="add mod">
          <ac:chgData name="Jordan Richards" userId="cce1f5e88ab1cc07" providerId="LiveId" clId="{614E5456-9E70-8F49-A287-E6C123F946E5}" dt="2024-05-21T21:05:42.356" v="4" actId="27614"/>
          <ac:picMkLst>
            <pc:docMk/>
            <pc:sldMk cId="2590894805" sldId="294"/>
            <ac:picMk id="6" creationId="{52BE4BE6-E233-2A20-DAAB-B79D8FC280E7}"/>
          </ac:picMkLst>
        </pc:picChg>
      </pc:sldChg>
      <pc:sldChg chg="addSp modSp mod">
        <pc:chgData name="Jordan Richards" userId="cce1f5e88ab1cc07" providerId="LiveId" clId="{614E5456-9E70-8F49-A287-E6C123F946E5}" dt="2024-05-21T21:05:54.048" v="6" actId="27614"/>
        <pc:sldMkLst>
          <pc:docMk/>
          <pc:sldMk cId="3997506581" sldId="295"/>
        </pc:sldMkLst>
        <pc:picChg chg="add mod">
          <ac:chgData name="Jordan Richards" userId="cce1f5e88ab1cc07" providerId="LiveId" clId="{614E5456-9E70-8F49-A287-E6C123F946E5}" dt="2024-05-21T21:05:54.048" v="6" actId="27614"/>
          <ac:picMkLst>
            <pc:docMk/>
            <pc:sldMk cId="3997506581" sldId="295"/>
            <ac:picMk id="6" creationId="{44963B72-6A78-8946-92C6-5CB55BDD5E1A}"/>
          </ac:picMkLst>
        </pc:picChg>
      </pc:sldChg>
      <pc:sldChg chg="addSp modSp mod">
        <pc:chgData name="Jordan Richards" userId="cce1f5e88ab1cc07" providerId="LiveId" clId="{614E5456-9E70-8F49-A287-E6C123F946E5}" dt="2024-05-21T21:06:04.826" v="9" actId="962"/>
        <pc:sldMkLst>
          <pc:docMk/>
          <pc:sldMk cId="2804528555" sldId="296"/>
        </pc:sldMkLst>
        <pc:picChg chg="add mod">
          <ac:chgData name="Jordan Richards" userId="cce1f5e88ab1cc07" providerId="LiveId" clId="{614E5456-9E70-8F49-A287-E6C123F946E5}" dt="2024-05-21T21:06:04.826" v="9" actId="962"/>
          <ac:picMkLst>
            <pc:docMk/>
            <pc:sldMk cId="2804528555" sldId="296"/>
            <ac:picMk id="6" creationId="{8C4ACF74-CD11-D161-0A96-BF104514395F}"/>
          </ac:picMkLst>
        </pc:picChg>
      </pc:sldChg>
      <pc:sldChg chg="addSp modSp mod">
        <pc:chgData name="Jordan Richards" userId="cce1f5e88ab1cc07" providerId="LiveId" clId="{614E5456-9E70-8F49-A287-E6C123F946E5}" dt="2024-05-21T21:06:19.713" v="11" actId="27614"/>
        <pc:sldMkLst>
          <pc:docMk/>
          <pc:sldMk cId="1996411713" sldId="297"/>
        </pc:sldMkLst>
        <pc:picChg chg="add mod">
          <ac:chgData name="Jordan Richards" userId="cce1f5e88ab1cc07" providerId="LiveId" clId="{614E5456-9E70-8F49-A287-E6C123F946E5}" dt="2024-05-21T21:06:19.713" v="11" actId="27614"/>
          <ac:picMkLst>
            <pc:docMk/>
            <pc:sldMk cId="1996411713" sldId="297"/>
            <ac:picMk id="6" creationId="{D844C74A-6B5C-A81D-D50A-9116A3106472}"/>
          </ac:picMkLst>
        </pc:picChg>
      </pc:sldChg>
      <pc:sldChg chg="addSp modSp mod">
        <pc:chgData name="Jordan Richards" userId="cce1f5e88ab1cc07" providerId="LiveId" clId="{614E5456-9E70-8F49-A287-E6C123F946E5}" dt="2024-05-21T21:06:42.797" v="14" actId="962"/>
        <pc:sldMkLst>
          <pc:docMk/>
          <pc:sldMk cId="3978075528" sldId="298"/>
        </pc:sldMkLst>
        <pc:picChg chg="add mod">
          <ac:chgData name="Jordan Richards" userId="cce1f5e88ab1cc07" providerId="LiveId" clId="{614E5456-9E70-8F49-A287-E6C123F946E5}" dt="2024-05-21T21:06:42.797" v="14" actId="962"/>
          <ac:picMkLst>
            <pc:docMk/>
            <pc:sldMk cId="3978075528" sldId="298"/>
            <ac:picMk id="6" creationId="{722ACDD2-A414-6075-377A-EE95583C0C70}"/>
          </ac:picMkLst>
        </pc:picChg>
      </pc:sldChg>
      <pc:sldChg chg="addSp modSp mod">
        <pc:chgData name="Jordan Richards" userId="cce1f5e88ab1cc07" providerId="LiveId" clId="{614E5456-9E70-8F49-A287-E6C123F946E5}" dt="2024-05-21T21:07:10.673" v="17" actId="962"/>
        <pc:sldMkLst>
          <pc:docMk/>
          <pc:sldMk cId="2315095157" sldId="299"/>
        </pc:sldMkLst>
        <pc:picChg chg="add mod">
          <ac:chgData name="Jordan Richards" userId="cce1f5e88ab1cc07" providerId="LiveId" clId="{614E5456-9E70-8F49-A287-E6C123F946E5}" dt="2024-05-21T21:07:10.673" v="17" actId="962"/>
          <ac:picMkLst>
            <pc:docMk/>
            <pc:sldMk cId="2315095157" sldId="299"/>
            <ac:picMk id="6" creationId="{73E5596B-2F38-80B0-90FA-2A4C762FA2E1}"/>
          </ac:picMkLst>
        </pc:picChg>
      </pc:sldChg>
      <pc:sldChg chg="addSp modSp mod">
        <pc:chgData name="Jordan Richards" userId="cce1f5e88ab1cc07" providerId="LiveId" clId="{614E5456-9E70-8F49-A287-E6C123F946E5}" dt="2024-05-21T21:07:41.121" v="22" actId="962"/>
        <pc:sldMkLst>
          <pc:docMk/>
          <pc:sldMk cId="1500326873" sldId="300"/>
        </pc:sldMkLst>
        <pc:picChg chg="add mod">
          <ac:chgData name="Jordan Richards" userId="cce1f5e88ab1cc07" providerId="LiveId" clId="{614E5456-9E70-8F49-A287-E6C123F946E5}" dt="2024-05-21T21:07:41.121" v="22" actId="962"/>
          <ac:picMkLst>
            <pc:docMk/>
            <pc:sldMk cId="1500326873" sldId="300"/>
            <ac:picMk id="6" creationId="{4B9840BA-B5FC-8898-27DD-EA574778E48C}"/>
          </ac:picMkLst>
        </pc:picChg>
      </pc:sldChg>
      <pc:sldChg chg="addSp modSp mod">
        <pc:chgData name="Jordan Richards" userId="cce1f5e88ab1cc07" providerId="LiveId" clId="{614E5456-9E70-8F49-A287-E6C123F946E5}" dt="2024-05-21T21:07:27.281" v="19" actId="27614"/>
        <pc:sldMkLst>
          <pc:docMk/>
          <pc:sldMk cId="2663868837" sldId="301"/>
        </pc:sldMkLst>
        <pc:picChg chg="add mod">
          <ac:chgData name="Jordan Richards" userId="cce1f5e88ab1cc07" providerId="LiveId" clId="{614E5456-9E70-8F49-A287-E6C123F946E5}" dt="2024-05-21T21:07:27.281" v="19" actId="27614"/>
          <ac:picMkLst>
            <pc:docMk/>
            <pc:sldMk cId="2663868837" sldId="301"/>
            <ac:picMk id="6" creationId="{FCCB68C3-EACC-0B64-0C9E-FBE2F4836519}"/>
          </ac:picMkLst>
        </pc:picChg>
      </pc:sldChg>
      <pc:sldChg chg="addSp modSp mod">
        <pc:chgData name="Jordan Richards" userId="cce1f5e88ab1cc07" providerId="LiveId" clId="{614E5456-9E70-8F49-A287-E6C123F946E5}" dt="2024-05-21T21:07:58.133" v="25" actId="962"/>
        <pc:sldMkLst>
          <pc:docMk/>
          <pc:sldMk cId="1555809626" sldId="302"/>
        </pc:sldMkLst>
        <pc:picChg chg="add mod">
          <ac:chgData name="Jordan Richards" userId="cce1f5e88ab1cc07" providerId="LiveId" clId="{614E5456-9E70-8F49-A287-E6C123F946E5}" dt="2024-05-21T21:07:58.133" v="25" actId="962"/>
          <ac:picMkLst>
            <pc:docMk/>
            <pc:sldMk cId="1555809626" sldId="302"/>
            <ac:picMk id="6" creationId="{E591D6B3-3746-32AE-B592-F259739DEC9D}"/>
          </ac:picMkLst>
        </pc:picChg>
      </pc:sldChg>
      <pc:sldChg chg="addSp modSp mod">
        <pc:chgData name="Jordan Richards" userId="cce1f5e88ab1cc07" providerId="LiveId" clId="{614E5456-9E70-8F49-A287-E6C123F946E5}" dt="2024-05-21T21:08:18.659" v="27" actId="27614"/>
        <pc:sldMkLst>
          <pc:docMk/>
          <pc:sldMk cId="620935601" sldId="303"/>
        </pc:sldMkLst>
        <pc:picChg chg="add mod">
          <ac:chgData name="Jordan Richards" userId="cce1f5e88ab1cc07" providerId="LiveId" clId="{614E5456-9E70-8F49-A287-E6C123F946E5}" dt="2024-05-21T21:08:18.659" v="27" actId="27614"/>
          <ac:picMkLst>
            <pc:docMk/>
            <pc:sldMk cId="620935601" sldId="303"/>
            <ac:picMk id="6" creationId="{95659AF4-2848-C90C-2108-FE65BC5C6C4A}"/>
          </ac:picMkLst>
        </pc:picChg>
      </pc:sldChg>
      <pc:sldChg chg="addSp modSp mod">
        <pc:chgData name="Jordan Richards" userId="cce1f5e88ab1cc07" providerId="LiveId" clId="{614E5456-9E70-8F49-A287-E6C123F946E5}" dt="2024-05-21T21:08:32.142" v="30" actId="962"/>
        <pc:sldMkLst>
          <pc:docMk/>
          <pc:sldMk cId="640647785" sldId="304"/>
        </pc:sldMkLst>
        <pc:picChg chg="add mod">
          <ac:chgData name="Jordan Richards" userId="cce1f5e88ab1cc07" providerId="LiveId" clId="{614E5456-9E70-8F49-A287-E6C123F946E5}" dt="2024-05-21T21:08:32.142" v="30" actId="962"/>
          <ac:picMkLst>
            <pc:docMk/>
            <pc:sldMk cId="640647785" sldId="304"/>
            <ac:picMk id="6" creationId="{AEC9B8A7-42D7-D644-FEC9-1E917199A276}"/>
          </ac:picMkLst>
        </pc:picChg>
      </pc:sldChg>
      <pc:sldChg chg="addSp modSp mod">
        <pc:chgData name="Jordan Richards" userId="cce1f5e88ab1cc07" providerId="LiveId" clId="{614E5456-9E70-8F49-A287-E6C123F946E5}" dt="2024-05-21T21:08:47.319" v="33" actId="962"/>
        <pc:sldMkLst>
          <pc:docMk/>
          <pc:sldMk cId="905312865" sldId="305"/>
        </pc:sldMkLst>
        <pc:picChg chg="add mod">
          <ac:chgData name="Jordan Richards" userId="cce1f5e88ab1cc07" providerId="LiveId" clId="{614E5456-9E70-8F49-A287-E6C123F946E5}" dt="2024-05-21T21:08:47.319" v="33" actId="962"/>
          <ac:picMkLst>
            <pc:docMk/>
            <pc:sldMk cId="905312865" sldId="305"/>
            <ac:picMk id="6" creationId="{BF75CC2B-0848-C13C-D2EA-9ED4AFB38309}"/>
          </ac:picMkLst>
        </pc:picChg>
      </pc:sldChg>
      <pc:sldChg chg="new">
        <pc:chgData name="Jordan Richards" userId="cce1f5e88ab1cc07" providerId="LiveId" clId="{614E5456-9E70-8F49-A287-E6C123F946E5}" dt="2024-05-21T21:08:52.028" v="34" actId="680"/>
        <pc:sldMkLst>
          <pc:docMk/>
          <pc:sldMk cId="3458164510" sldId="306"/>
        </pc:sldMkLst>
      </pc:sldChg>
      <pc:sldChg chg="addSp modSp new mod">
        <pc:chgData name="Jordan Richards" userId="cce1f5e88ab1cc07" providerId="LiveId" clId="{614E5456-9E70-8F49-A287-E6C123F946E5}" dt="2024-05-21T21:09:13.648" v="42" actId="27614"/>
        <pc:sldMkLst>
          <pc:docMk/>
          <pc:sldMk cId="1991691995" sldId="307"/>
        </pc:sldMkLst>
        <pc:picChg chg="add mod">
          <ac:chgData name="Jordan Richards" userId="cce1f5e88ab1cc07" providerId="LiveId" clId="{614E5456-9E70-8F49-A287-E6C123F946E5}" dt="2024-05-21T21:09:13.648" v="42" actId="27614"/>
          <ac:picMkLst>
            <pc:docMk/>
            <pc:sldMk cId="1991691995" sldId="307"/>
            <ac:picMk id="6" creationId="{0D348B29-8B24-A39A-ECC1-60575087A7CC}"/>
          </ac:picMkLst>
        </pc:picChg>
      </pc:sldChg>
      <pc:sldChg chg="addSp modSp new mod">
        <pc:chgData name="Jordan Richards" userId="cce1f5e88ab1cc07" providerId="LiveId" clId="{614E5456-9E70-8F49-A287-E6C123F946E5}" dt="2024-05-21T21:09:28.132" v="44" actId="27614"/>
        <pc:sldMkLst>
          <pc:docMk/>
          <pc:sldMk cId="3448622408" sldId="308"/>
        </pc:sldMkLst>
        <pc:picChg chg="add mod">
          <ac:chgData name="Jordan Richards" userId="cce1f5e88ab1cc07" providerId="LiveId" clId="{614E5456-9E70-8F49-A287-E6C123F946E5}" dt="2024-05-21T21:09:28.132" v="44" actId="27614"/>
          <ac:picMkLst>
            <pc:docMk/>
            <pc:sldMk cId="3448622408" sldId="308"/>
            <ac:picMk id="6" creationId="{4F68C7F3-3D21-143F-31B7-AEE77AE8F659}"/>
          </ac:picMkLst>
        </pc:picChg>
      </pc:sldChg>
      <pc:sldChg chg="addSp modSp new mod">
        <pc:chgData name="Jordan Richards" userId="cce1f5e88ab1cc07" providerId="LiveId" clId="{614E5456-9E70-8F49-A287-E6C123F946E5}" dt="2024-05-21T21:09:43.131" v="46" actId="27614"/>
        <pc:sldMkLst>
          <pc:docMk/>
          <pc:sldMk cId="3632390727" sldId="309"/>
        </pc:sldMkLst>
        <pc:picChg chg="add mod">
          <ac:chgData name="Jordan Richards" userId="cce1f5e88ab1cc07" providerId="LiveId" clId="{614E5456-9E70-8F49-A287-E6C123F946E5}" dt="2024-05-21T21:09:43.131" v="46" actId="27614"/>
          <ac:picMkLst>
            <pc:docMk/>
            <pc:sldMk cId="3632390727" sldId="309"/>
            <ac:picMk id="6" creationId="{710B52CC-274B-E430-B127-A72CE511EF8F}"/>
          </ac:picMkLst>
        </pc:picChg>
      </pc:sldChg>
      <pc:sldChg chg="addSp modSp new mod">
        <pc:chgData name="Jordan Richards" userId="cce1f5e88ab1cc07" providerId="LiveId" clId="{614E5456-9E70-8F49-A287-E6C123F946E5}" dt="2024-05-21T21:09:53.475" v="48" actId="27614"/>
        <pc:sldMkLst>
          <pc:docMk/>
          <pc:sldMk cId="3088670661" sldId="310"/>
        </pc:sldMkLst>
        <pc:picChg chg="add mod">
          <ac:chgData name="Jordan Richards" userId="cce1f5e88ab1cc07" providerId="LiveId" clId="{614E5456-9E70-8F49-A287-E6C123F946E5}" dt="2024-05-21T21:09:53.475" v="48" actId="27614"/>
          <ac:picMkLst>
            <pc:docMk/>
            <pc:sldMk cId="3088670661" sldId="310"/>
            <ac:picMk id="6" creationId="{9C642B0C-244F-EFC2-4CF3-DA739CDD4CFE}"/>
          </ac:picMkLst>
        </pc:picChg>
      </pc:sldChg>
      <pc:sldChg chg="addSp modSp new mod">
        <pc:chgData name="Jordan Richards" userId="cce1f5e88ab1cc07" providerId="LiveId" clId="{614E5456-9E70-8F49-A287-E6C123F946E5}" dt="2024-05-21T21:10:06.518" v="50" actId="27614"/>
        <pc:sldMkLst>
          <pc:docMk/>
          <pc:sldMk cId="547699934" sldId="311"/>
        </pc:sldMkLst>
        <pc:picChg chg="add mod">
          <ac:chgData name="Jordan Richards" userId="cce1f5e88ab1cc07" providerId="LiveId" clId="{614E5456-9E70-8F49-A287-E6C123F946E5}" dt="2024-05-21T21:10:06.518" v="50" actId="27614"/>
          <ac:picMkLst>
            <pc:docMk/>
            <pc:sldMk cId="547699934" sldId="311"/>
            <ac:picMk id="6" creationId="{3DB64BBC-2098-65F1-0416-FE978DE43F51}"/>
          </ac:picMkLst>
        </pc:picChg>
      </pc:sldChg>
      <pc:sldChg chg="addSp modSp new mod">
        <pc:chgData name="Jordan Richards" userId="cce1f5e88ab1cc07" providerId="LiveId" clId="{614E5456-9E70-8F49-A287-E6C123F946E5}" dt="2024-05-21T21:10:18.044" v="53" actId="962"/>
        <pc:sldMkLst>
          <pc:docMk/>
          <pc:sldMk cId="2361924577" sldId="312"/>
        </pc:sldMkLst>
        <pc:picChg chg="add mod">
          <ac:chgData name="Jordan Richards" userId="cce1f5e88ab1cc07" providerId="LiveId" clId="{614E5456-9E70-8F49-A287-E6C123F946E5}" dt="2024-05-21T21:10:18.044" v="53" actId="962"/>
          <ac:picMkLst>
            <pc:docMk/>
            <pc:sldMk cId="2361924577" sldId="312"/>
            <ac:picMk id="6" creationId="{A528C537-2818-A4CF-80F7-484D5E581530}"/>
          </ac:picMkLst>
        </pc:picChg>
      </pc:sldChg>
      <pc:sldChg chg="addSp modSp new mod">
        <pc:chgData name="Jordan Richards" userId="cce1f5e88ab1cc07" providerId="LiveId" clId="{614E5456-9E70-8F49-A287-E6C123F946E5}" dt="2024-05-21T21:10:44.444" v="63" actId="27614"/>
        <pc:sldMkLst>
          <pc:docMk/>
          <pc:sldMk cId="1387770941" sldId="313"/>
        </pc:sldMkLst>
        <pc:picChg chg="add mod">
          <ac:chgData name="Jordan Richards" userId="cce1f5e88ab1cc07" providerId="LiveId" clId="{614E5456-9E70-8F49-A287-E6C123F946E5}" dt="2024-05-21T21:10:44.444" v="63" actId="27614"/>
          <ac:picMkLst>
            <pc:docMk/>
            <pc:sldMk cId="1387770941" sldId="313"/>
            <ac:picMk id="6" creationId="{009A2D9E-0DB5-B9DB-39AD-B2C143267184}"/>
          </ac:picMkLst>
        </pc:picChg>
      </pc:sldChg>
      <pc:sldChg chg="addSp modSp new mod">
        <pc:chgData name="Jordan Richards" userId="cce1f5e88ab1cc07" providerId="LiveId" clId="{614E5456-9E70-8F49-A287-E6C123F946E5}" dt="2024-05-21T21:11:01.885" v="66" actId="962"/>
        <pc:sldMkLst>
          <pc:docMk/>
          <pc:sldMk cId="1377423230" sldId="314"/>
        </pc:sldMkLst>
        <pc:picChg chg="add mod">
          <ac:chgData name="Jordan Richards" userId="cce1f5e88ab1cc07" providerId="LiveId" clId="{614E5456-9E70-8F49-A287-E6C123F946E5}" dt="2024-05-21T21:11:01.885" v="66" actId="962"/>
          <ac:picMkLst>
            <pc:docMk/>
            <pc:sldMk cId="1377423230" sldId="314"/>
            <ac:picMk id="6" creationId="{8EE853E1-284E-FAB7-2647-C8AB746005BC}"/>
          </ac:picMkLst>
        </pc:picChg>
      </pc:sldChg>
      <pc:sldChg chg="addSp modSp new mod">
        <pc:chgData name="Jordan Richards" userId="cce1f5e88ab1cc07" providerId="LiveId" clId="{614E5456-9E70-8F49-A287-E6C123F946E5}" dt="2024-05-21T21:15:54.712" v="68" actId="27614"/>
        <pc:sldMkLst>
          <pc:docMk/>
          <pc:sldMk cId="1807765597" sldId="315"/>
        </pc:sldMkLst>
        <pc:picChg chg="add mod">
          <ac:chgData name="Jordan Richards" userId="cce1f5e88ab1cc07" providerId="LiveId" clId="{614E5456-9E70-8F49-A287-E6C123F946E5}" dt="2024-05-21T21:15:54.712" v="68" actId="27614"/>
          <ac:picMkLst>
            <pc:docMk/>
            <pc:sldMk cId="1807765597" sldId="315"/>
            <ac:picMk id="6" creationId="{03C4CF20-6214-9F84-464C-F759AD108970}"/>
          </ac:picMkLst>
        </pc:picChg>
      </pc:sldChg>
      <pc:sldChg chg="addSp modSp new mod">
        <pc:chgData name="Jordan Richards" userId="cce1f5e88ab1cc07" providerId="LiveId" clId="{614E5456-9E70-8F49-A287-E6C123F946E5}" dt="2024-05-21T21:16:11.511" v="71" actId="962"/>
        <pc:sldMkLst>
          <pc:docMk/>
          <pc:sldMk cId="2275827734" sldId="316"/>
        </pc:sldMkLst>
        <pc:picChg chg="add mod">
          <ac:chgData name="Jordan Richards" userId="cce1f5e88ab1cc07" providerId="LiveId" clId="{614E5456-9E70-8F49-A287-E6C123F946E5}" dt="2024-05-21T21:16:11.511" v="71" actId="962"/>
          <ac:picMkLst>
            <pc:docMk/>
            <pc:sldMk cId="2275827734" sldId="316"/>
            <ac:picMk id="6" creationId="{E14D4576-A4F5-0EF7-9A34-C90D03FD59B8}"/>
          </ac:picMkLst>
        </pc:picChg>
      </pc:sldChg>
      <pc:sldChg chg="addSp modSp new mod">
        <pc:chgData name="Jordan Richards" userId="cce1f5e88ab1cc07" providerId="LiveId" clId="{614E5456-9E70-8F49-A287-E6C123F946E5}" dt="2024-05-21T21:17:28.853" v="74" actId="962"/>
        <pc:sldMkLst>
          <pc:docMk/>
          <pc:sldMk cId="661783085" sldId="317"/>
        </pc:sldMkLst>
        <pc:picChg chg="add mod">
          <ac:chgData name="Jordan Richards" userId="cce1f5e88ab1cc07" providerId="LiveId" clId="{614E5456-9E70-8F49-A287-E6C123F946E5}" dt="2024-05-21T21:17:28.853" v="74" actId="962"/>
          <ac:picMkLst>
            <pc:docMk/>
            <pc:sldMk cId="661783085" sldId="317"/>
            <ac:picMk id="6" creationId="{6B1C2C14-16EC-58C6-DE8D-41F5F049F66A}"/>
          </ac:picMkLst>
        </pc:picChg>
      </pc:sldChg>
      <pc:sldChg chg="addSp modSp new mod">
        <pc:chgData name="Jordan Richards" userId="cce1f5e88ab1cc07" providerId="LiveId" clId="{614E5456-9E70-8F49-A287-E6C123F946E5}" dt="2024-05-21T21:18:22.143" v="76" actId="27614"/>
        <pc:sldMkLst>
          <pc:docMk/>
          <pc:sldMk cId="1071509578" sldId="318"/>
        </pc:sldMkLst>
        <pc:picChg chg="add mod">
          <ac:chgData name="Jordan Richards" userId="cce1f5e88ab1cc07" providerId="LiveId" clId="{614E5456-9E70-8F49-A287-E6C123F946E5}" dt="2024-05-21T21:18:22.143" v="76" actId="27614"/>
          <ac:picMkLst>
            <pc:docMk/>
            <pc:sldMk cId="1071509578" sldId="318"/>
            <ac:picMk id="6" creationId="{3C0FF30C-682F-8F7D-C5AB-60BEA1C5AD62}"/>
          </ac:picMkLst>
        </pc:picChg>
      </pc:sldChg>
      <pc:sldChg chg="addSp modSp new mod">
        <pc:chgData name="Jordan Richards" userId="cce1f5e88ab1cc07" providerId="LiveId" clId="{614E5456-9E70-8F49-A287-E6C123F946E5}" dt="2024-05-21T21:18:58.661" v="78" actId="27614"/>
        <pc:sldMkLst>
          <pc:docMk/>
          <pc:sldMk cId="1216905837" sldId="319"/>
        </pc:sldMkLst>
        <pc:picChg chg="add mod">
          <ac:chgData name="Jordan Richards" userId="cce1f5e88ab1cc07" providerId="LiveId" clId="{614E5456-9E70-8F49-A287-E6C123F946E5}" dt="2024-05-21T21:18:58.661" v="78" actId="27614"/>
          <ac:picMkLst>
            <pc:docMk/>
            <pc:sldMk cId="1216905837" sldId="319"/>
            <ac:picMk id="6" creationId="{619337F2-827F-090A-D11F-279CD7B0AD52}"/>
          </ac:picMkLst>
        </pc:picChg>
      </pc:sldChg>
      <pc:sldChg chg="addSp modSp new mod">
        <pc:chgData name="Jordan Richards" userId="cce1f5e88ab1cc07" providerId="LiveId" clId="{614E5456-9E70-8F49-A287-E6C123F946E5}" dt="2024-05-21T21:19:27.808" v="81" actId="962"/>
        <pc:sldMkLst>
          <pc:docMk/>
          <pc:sldMk cId="1653032074" sldId="320"/>
        </pc:sldMkLst>
        <pc:picChg chg="add mod">
          <ac:chgData name="Jordan Richards" userId="cce1f5e88ab1cc07" providerId="LiveId" clId="{614E5456-9E70-8F49-A287-E6C123F946E5}" dt="2024-05-21T21:19:27.808" v="81" actId="962"/>
          <ac:picMkLst>
            <pc:docMk/>
            <pc:sldMk cId="1653032074" sldId="320"/>
            <ac:picMk id="6" creationId="{37CD549B-1D49-6980-364E-6241D3C9328F}"/>
          </ac:picMkLst>
        </pc:picChg>
      </pc:sldChg>
      <pc:sldChg chg="addSp modSp new mod">
        <pc:chgData name="Jordan Richards" userId="cce1f5e88ab1cc07" providerId="LiveId" clId="{614E5456-9E70-8F49-A287-E6C123F946E5}" dt="2024-05-21T21:20:57.750" v="107" actId="962"/>
        <pc:sldMkLst>
          <pc:docMk/>
          <pc:sldMk cId="3824388976" sldId="321"/>
        </pc:sldMkLst>
        <pc:picChg chg="add mod">
          <ac:chgData name="Jordan Richards" userId="cce1f5e88ab1cc07" providerId="LiveId" clId="{614E5456-9E70-8F49-A287-E6C123F946E5}" dt="2024-05-21T21:20:57.750" v="107" actId="962"/>
          <ac:picMkLst>
            <pc:docMk/>
            <pc:sldMk cId="3824388976" sldId="321"/>
            <ac:picMk id="6" creationId="{DA0006A8-C90E-78F1-09DF-5E554B355D3B}"/>
          </ac:picMkLst>
        </pc:picChg>
      </pc:sldChg>
      <pc:sldChg chg="addSp modSp new mod">
        <pc:chgData name="Jordan Richards" userId="cce1f5e88ab1cc07" providerId="LiveId" clId="{614E5456-9E70-8F49-A287-E6C123F946E5}" dt="2024-05-21T21:22:11.679" v="110" actId="962"/>
        <pc:sldMkLst>
          <pc:docMk/>
          <pc:sldMk cId="2086482648" sldId="322"/>
        </pc:sldMkLst>
        <pc:picChg chg="add mod">
          <ac:chgData name="Jordan Richards" userId="cce1f5e88ab1cc07" providerId="LiveId" clId="{614E5456-9E70-8F49-A287-E6C123F946E5}" dt="2024-05-21T21:22:11.679" v="110" actId="962"/>
          <ac:picMkLst>
            <pc:docMk/>
            <pc:sldMk cId="2086482648" sldId="322"/>
            <ac:picMk id="6" creationId="{2E9B80CF-0A1C-4646-A3ED-FC1C7763501A}"/>
          </ac:picMkLst>
        </pc:picChg>
      </pc:sldChg>
      <pc:sldChg chg="addSp modSp new mod">
        <pc:chgData name="Jordan Richards" userId="cce1f5e88ab1cc07" providerId="LiveId" clId="{614E5456-9E70-8F49-A287-E6C123F946E5}" dt="2024-05-21T21:26:20.306" v="113" actId="962"/>
        <pc:sldMkLst>
          <pc:docMk/>
          <pc:sldMk cId="1918609506" sldId="323"/>
        </pc:sldMkLst>
        <pc:picChg chg="add mod">
          <ac:chgData name="Jordan Richards" userId="cce1f5e88ab1cc07" providerId="LiveId" clId="{614E5456-9E70-8F49-A287-E6C123F946E5}" dt="2024-05-21T21:26:20.306" v="113" actId="962"/>
          <ac:picMkLst>
            <pc:docMk/>
            <pc:sldMk cId="1918609506" sldId="323"/>
            <ac:picMk id="6" creationId="{FED886C6-8A76-E0FF-2ECA-917075D9481F}"/>
          </ac:picMkLst>
        </pc:picChg>
      </pc:sldChg>
      <pc:sldChg chg="addSp modSp new mod">
        <pc:chgData name="Jordan Richards" userId="cce1f5e88ab1cc07" providerId="LiveId" clId="{614E5456-9E70-8F49-A287-E6C123F946E5}" dt="2024-05-21T21:26:41.969" v="116" actId="962"/>
        <pc:sldMkLst>
          <pc:docMk/>
          <pc:sldMk cId="3069171" sldId="324"/>
        </pc:sldMkLst>
        <pc:picChg chg="add mod">
          <ac:chgData name="Jordan Richards" userId="cce1f5e88ab1cc07" providerId="LiveId" clId="{614E5456-9E70-8F49-A287-E6C123F946E5}" dt="2024-05-21T21:26:41.969" v="116" actId="962"/>
          <ac:picMkLst>
            <pc:docMk/>
            <pc:sldMk cId="3069171" sldId="324"/>
            <ac:picMk id="6" creationId="{10EAD63C-FD09-A264-C1FF-E5C4003387A8}"/>
          </ac:picMkLst>
        </pc:picChg>
      </pc:sldChg>
      <pc:sldChg chg="addSp modSp new mod">
        <pc:chgData name="Jordan Richards" userId="cce1f5e88ab1cc07" providerId="LiveId" clId="{614E5456-9E70-8F49-A287-E6C123F946E5}" dt="2024-05-21T21:27:16.857" v="119" actId="27614"/>
        <pc:sldMkLst>
          <pc:docMk/>
          <pc:sldMk cId="1559359705" sldId="325"/>
        </pc:sldMkLst>
        <pc:picChg chg="add mod">
          <ac:chgData name="Jordan Richards" userId="cce1f5e88ab1cc07" providerId="LiveId" clId="{614E5456-9E70-8F49-A287-E6C123F946E5}" dt="2024-05-21T21:27:16.857" v="119" actId="27614"/>
          <ac:picMkLst>
            <pc:docMk/>
            <pc:sldMk cId="1559359705" sldId="325"/>
            <ac:picMk id="6" creationId="{105A185B-D676-02C1-6925-947DFE586425}"/>
          </ac:picMkLst>
        </pc:picChg>
      </pc:sldChg>
      <pc:sldChg chg="addSp modSp new mod">
        <pc:chgData name="Jordan Richards" userId="cce1f5e88ab1cc07" providerId="LiveId" clId="{614E5456-9E70-8F49-A287-E6C123F946E5}" dt="2024-05-21T21:27:43.770" v="125" actId="962"/>
        <pc:sldMkLst>
          <pc:docMk/>
          <pc:sldMk cId="2831898331" sldId="326"/>
        </pc:sldMkLst>
        <pc:picChg chg="add mod">
          <ac:chgData name="Jordan Richards" userId="cce1f5e88ab1cc07" providerId="LiveId" clId="{614E5456-9E70-8F49-A287-E6C123F946E5}" dt="2024-05-21T21:27:43.770" v="125" actId="962"/>
          <ac:picMkLst>
            <pc:docMk/>
            <pc:sldMk cId="2831898331" sldId="326"/>
            <ac:picMk id="6" creationId="{B7BD3581-4A08-8103-2548-E8D6AF9202D2}"/>
          </ac:picMkLst>
        </pc:picChg>
      </pc:sldChg>
      <pc:sldChg chg="addSp modSp new mod">
        <pc:chgData name="Jordan Richards" userId="cce1f5e88ab1cc07" providerId="LiveId" clId="{614E5456-9E70-8F49-A287-E6C123F946E5}" dt="2024-05-21T21:27:58.824" v="127" actId="27614"/>
        <pc:sldMkLst>
          <pc:docMk/>
          <pc:sldMk cId="1646982909" sldId="327"/>
        </pc:sldMkLst>
        <pc:picChg chg="add mod">
          <ac:chgData name="Jordan Richards" userId="cce1f5e88ab1cc07" providerId="LiveId" clId="{614E5456-9E70-8F49-A287-E6C123F946E5}" dt="2024-05-21T21:27:58.824" v="127" actId="27614"/>
          <ac:picMkLst>
            <pc:docMk/>
            <pc:sldMk cId="1646982909" sldId="327"/>
            <ac:picMk id="6" creationId="{980A2467-FDB1-3EF7-90C8-F6E8962CE402}"/>
          </ac:picMkLst>
        </pc:picChg>
      </pc:sldChg>
      <pc:sldChg chg="addSp modSp new mod">
        <pc:chgData name="Jordan Richards" userId="cce1f5e88ab1cc07" providerId="LiveId" clId="{614E5456-9E70-8F49-A287-E6C123F946E5}" dt="2024-05-21T21:28:11.003" v="129" actId="27614"/>
        <pc:sldMkLst>
          <pc:docMk/>
          <pc:sldMk cId="1510698509" sldId="328"/>
        </pc:sldMkLst>
        <pc:picChg chg="add mod">
          <ac:chgData name="Jordan Richards" userId="cce1f5e88ab1cc07" providerId="LiveId" clId="{614E5456-9E70-8F49-A287-E6C123F946E5}" dt="2024-05-21T21:28:11.003" v="129" actId="27614"/>
          <ac:picMkLst>
            <pc:docMk/>
            <pc:sldMk cId="1510698509" sldId="328"/>
            <ac:picMk id="6" creationId="{241E15BA-1393-3846-F40A-30292C98A0EC}"/>
          </ac:picMkLst>
        </pc:picChg>
      </pc:sldChg>
      <pc:sldChg chg="addSp modSp new mod">
        <pc:chgData name="Jordan Richards" userId="cce1f5e88ab1cc07" providerId="LiveId" clId="{614E5456-9E70-8F49-A287-E6C123F946E5}" dt="2024-05-21T21:28:27.890" v="131" actId="27614"/>
        <pc:sldMkLst>
          <pc:docMk/>
          <pc:sldMk cId="2499355997" sldId="329"/>
        </pc:sldMkLst>
        <pc:picChg chg="add mod">
          <ac:chgData name="Jordan Richards" userId="cce1f5e88ab1cc07" providerId="LiveId" clId="{614E5456-9E70-8F49-A287-E6C123F946E5}" dt="2024-05-21T21:28:27.890" v="131" actId="27614"/>
          <ac:picMkLst>
            <pc:docMk/>
            <pc:sldMk cId="2499355997" sldId="329"/>
            <ac:picMk id="6" creationId="{06E66DD9-8498-994C-7E8C-E19CBE5C8CA3}"/>
          </ac:picMkLst>
        </pc:picChg>
      </pc:sldChg>
      <pc:sldChg chg="addSp modSp new mod">
        <pc:chgData name="Jordan Richards" userId="cce1f5e88ab1cc07" providerId="LiveId" clId="{614E5456-9E70-8F49-A287-E6C123F946E5}" dt="2024-05-21T21:28:38.587" v="134" actId="962"/>
        <pc:sldMkLst>
          <pc:docMk/>
          <pc:sldMk cId="1736288271" sldId="330"/>
        </pc:sldMkLst>
        <pc:picChg chg="add mod">
          <ac:chgData name="Jordan Richards" userId="cce1f5e88ab1cc07" providerId="LiveId" clId="{614E5456-9E70-8F49-A287-E6C123F946E5}" dt="2024-05-21T21:28:38.587" v="134" actId="962"/>
          <ac:picMkLst>
            <pc:docMk/>
            <pc:sldMk cId="1736288271" sldId="330"/>
            <ac:picMk id="6" creationId="{15C55885-28E6-A64B-297A-67452BB5FB07}"/>
          </ac:picMkLst>
        </pc:picChg>
      </pc:sldChg>
      <pc:sldChg chg="addSp modSp new mod">
        <pc:chgData name="Jordan Richards" userId="cce1f5e88ab1cc07" providerId="LiveId" clId="{614E5456-9E70-8F49-A287-E6C123F946E5}" dt="2024-05-21T21:28:53.386" v="136" actId="27614"/>
        <pc:sldMkLst>
          <pc:docMk/>
          <pc:sldMk cId="3272513576" sldId="331"/>
        </pc:sldMkLst>
        <pc:picChg chg="add mod">
          <ac:chgData name="Jordan Richards" userId="cce1f5e88ab1cc07" providerId="LiveId" clId="{614E5456-9E70-8F49-A287-E6C123F946E5}" dt="2024-05-21T21:28:53.386" v="136" actId="27614"/>
          <ac:picMkLst>
            <pc:docMk/>
            <pc:sldMk cId="3272513576" sldId="331"/>
            <ac:picMk id="6" creationId="{587F8FDE-64FD-5B0B-78D3-F1310C6A3B79}"/>
          </ac:picMkLst>
        </pc:picChg>
      </pc:sldChg>
      <pc:sldChg chg="addSp modSp new mod">
        <pc:chgData name="Jordan Richards" userId="cce1f5e88ab1cc07" providerId="LiveId" clId="{614E5456-9E70-8F49-A287-E6C123F946E5}" dt="2024-05-21T21:29:05.390" v="138" actId="27614"/>
        <pc:sldMkLst>
          <pc:docMk/>
          <pc:sldMk cId="3540723438" sldId="332"/>
        </pc:sldMkLst>
        <pc:picChg chg="add mod">
          <ac:chgData name="Jordan Richards" userId="cce1f5e88ab1cc07" providerId="LiveId" clId="{614E5456-9E70-8F49-A287-E6C123F946E5}" dt="2024-05-21T21:29:05.390" v="138" actId="27614"/>
          <ac:picMkLst>
            <pc:docMk/>
            <pc:sldMk cId="3540723438" sldId="332"/>
            <ac:picMk id="6" creationId="{5AE3A434-D0CB-058F-615F-AAD767D4BE03}"/>
          </ac:picMkLst>
        </pc:picChg>
      </pc:sldChg>
      <pc:sldChg chg="addSp modSp new mod">
        <pc:chgData name="Jordan Richards" userId="cce1f5e88ab1cc07" providerId="LiveId" clId="{614E5456-9E70-8F49-A287-E6C123F946E5}" dt="2024-05-21T21:29:18.991" v="141" actId="962"/>
        <pc:sldMkLst>
          <pc:docMk/>
          <pc:sldMk cId="526296471" sldId="333"/>
        </pc:sldMkLst>
        <pc:picChg chg="add mod">
          <ac:chgData name="Jordan Richards" userId="cce1f5e88ab1cc07" providerId="LiveId" clId="{614E5456-9E70-8F49-A287-E6C123F946E5}" dt="2024-05-21T21:29:18.991" v="141" actId="962"/>
          <ac:picMkLst>
            <pc:docMk/>
            <pc:sldMk cId="526296471" sldId="333"/>
            <ac:picMk id="6" creationId="{DBBD984E-D4FF-4336-2198-CD19D9837A15}"/>
          </ac:picMkLst>
        </pc:picChg>
      </pc:sldChg>
      <pc:sldChg chg="addSp modSp new mod">
        <pc:chgData name="Jordan Richards" userId="cce1f5e88ab1cc07" providerId="LiveId" clId="{614E5456-9E70-8F49-A287-E6C123F946E5}" dt="2024-05-21T21:29:35.184" v="143" actId="27614"/>
        <pc:sldMkLst>
          <pc:docMk/>
          <pc:sldMk cId="3075429895" sldId="334"/>
        </pc:sldMkLst>
        <pc:picChg chg="add mod">
          <ac:chgData name="Jordan Richards" userId="cce1f5e88ab1cc07" providerId="LiveId" clId="{614E5456-9E70-8F49-A287-E6C123F946E5}" dt="2024-05-21T21:29:35.184" v="143" actId="27614"/>
          <ac:picMkLst>
            <pc:docMk/>
            <pc:sldMk cId="3075429895" sldId="334"/>
            <ac:picMk id="6" creationId="{B102E365-E9DE-80A4-00EA-9BC2D11C83EF}"/>
          </ac:picMkLst>
        </pc:picChg>
      </pc:sldChg>
      <pc:sldChg chg="addSp modSp new mod">
        <pc:chgData name="Jordan Richards" userId="cce1f5e88ab1cc07" providerId="LiveId" clId="{614E5456-9E70-8F49-A287-E6C123F946E5}" dt="2024-05-21T21:29:45.377" v="146" actId="962"/>
        <pc:sldMkLst>
          <pc:docMk/>
          <pc:sldMk cId="941481173" sldId="335"/>
        </pc:sldMkLst>
        <pc:picChg chg="add mod">
          <ac:chgData name="Jordan Richards" userId="cce1f5e88ab1cc07" providerId="LiveId" clId="{614E5456-9E70-8F49-A287-E6C123F946E5}" dt="2024-05-21T21:29:45.377" v="146" actId="962"/>
          <ac:picMkLst>
            <pc:docMk/>
            <pc:sldMk cId="941481173" sldId="335"/>
            <ac:picMk id="6" creationId="{107837E4-E11B-620B-2028-4277C14D8BF8}"/>
          </ac:picMkLst>
        </pc:picChg>
      </pc:sldChg>
      <pc:sldChg chg="addSp modSp new mod">
        <pc:chgData name="Jordan Richards" userId="cce1f5e88ab1cc07" providerId="LiveId" clId="{614E5456-9E70-8F49-A287-E6C123F946E5}" dt="2024-05-21T21:30:02.166" v="148" actId="27614"/>
        <pc:sldMkLst>
          <pc:docMk/>
          <pc:sldMk cId="409887335" sldId="336"/>
        </pc:sldMkLst>
        <pc:picChg chg="add mod">
          <ac:chgData name="Jordan Richards" userId="cce1f5e88ab1cc07" providerId="LiveId" clId="{614E5456-9E70-8F49-A287-E6C123F946E5}" dt="2024-05-21T21:30:02.166" v="148" actId="27614"/>
          <ac:picMkLst>
            <pc:docMk/>
            <pc:sldMk cId="409887335" sldId="336"/>
            <ac:picMk id="6" creationId="{D1FF333C-8B58-F76B-E75A-9D40087B235D}"/>
          </ac:picMkLst>
        </pc:picChg>
      </pc:sldChg>
      <pc:sldChg chg="addSp modSp new mod">
        <pc:chgData name="Jordan Richards" userId="cce1f5e88ab1cc07" providerId="LiveId" clId="{614E5456-9E70-8F49-A287-E6C123F946E5}" dt="2024-05-21T21:30:13.137" v="151" actId="962"/>
        <pc:sldMkLst>
          <pc:docMk/>
          <pc:sldMk cId="4144824332" sldId="337"/>
        </pc:sldMkLst>
        <pc:picChg chg="add mod">
          <ac:chgData name="Jordan Richards" userId="cce1f5e88ab1cc07" providerId="LiveId" clId="{614E5456-9E70-8F49-A287-E6C123F946E5}" dt="2024-05-21T21:30:13.137" v="151" actId="962"/>
          <ac:picMkLst>
            <pc:docMk/>
            <pc:sldMk cId="4144824332" sldId="337"/>
            <ac:picMk id="6" creationId="{9FE00886-3CA7-5CBA-264F-6985A092B6CF}"/>
          </ac:picMkLst>
        </pc:picChg>
      </pc:sldChg>
      <pc:sldChg chg="addSp modSp new mod">
        <pc:chgData name="Jordan Richards" userId="cce1f5e88ab1cc07" providerId="LiveId" clId="{614E5456-9E70-8F49-A287-E6C123F946E5}" dt="2024-05-21T21:30:27.720" v="153" actId="27614"/>
        <pc:sldMkLst>
          <pc:docMk/>
          <pc:sldMk cId="2795451805" sldId="338"/>
        </pc:sldMkLst>
        <pc:picChg chg="add mod">
          <ac:chgData name="Jordan Richards" userId="cce1f5e88ab1cc07" providerId="LiveId" clId="{614E5456-9E70-8F49-A287-E6C123F946E5}" dt="2024-05-21T21:30:27.720" v="153" actId="27614"/>
          <ac:picMkLst>
            <pc:docMk/>
            <pc:sldMk cId="2795451805" sldId="338"/>
            <ac:picMk id="6" creationId="{2390CBC8-4001-5D69-D824-C355AB3E2FDA}"/>
          </ac:picMkLst>
        </pc:picChg>
      </pc:sldChg>
      <pc:sldChg chg="addSp modSp new mod">
        <pc:chgData name="Jordan Richards" userId="cce1f5e88ab1cc07" providerId="LiveId" clId="{614E5456-9E70-8F49-A287-E6C123F946E5}" dt="2024-05-21T21:30:39.633" v="155" actId="27614"/>
        <pc:sldMkLst>
          <pc:docMk/>
          <pc:sldMk cId="1216608933" sldId="339"/>
        </pc:sldMkLst>
        <pc:picChg chg="add mod">
          <ac:chgData name="Jordan Richards" userId="cce1f5e88ab1cc07" providerId="LiveId" clId="{614E5456-9E70-8F49-A287-E6C123F946E5}" dt="2024-05-21T21:30:39.633" v="155" actId="27614"/>
          <ac:picMkLst>
            <pc:docMk/>
            <pc:sldMk cId="1216608933" sldId="339"/>
            <ac:picMk id="6" creationId="{33516FF3-9E95-E6B5-61C4-D848B8E9A454}"/>
          </ac:picMkLst>
        </pc:picChg>
      </pc:sldChg>
      <pc:sldChg chg="addSp delSp modSp new mod">
        <pc:chgData name="Jordan Richards" userId="cce1f5e88ab1cc07" providerId="LiveId" clId="{614E5456-9E70-8F49-A287-E6C123F946E5}" dt="2024-05-21T21:31:03.978" v="160" actId="962"/>
        <pc:sldMkLst>
          <pc:docMk/>
          <pc:sldMk cId="1767619657" sldId="340"/>
        </pc:sldMkLst>
        <pc:picChg chg="add del mod">
          <ac:chgData name="Jordan Richards" userId="cce1f5e88ab1cc07" providerId="LiveId" clId="{614E5456-9E70-8F49-A287-E6C123F946E5}" dt="2024-05-21T21:30:51.788" v="157" actId="478"/>
          <ac:picMkLst>
            <pc:docMk/>
            <pc:sldMk cId="1767619657" sldId="340"/>
            <ac:picMk id="6" creationId="{3000CBDC-35F7-CF71-A252-BB0E28D27D1E}"/>
          </ac:picMkLst>
        </pc:picChg>
        <pc:picChg chg="add mod">
          <ac:chgData name="Jordan Richards" userId="cce1f5e88ab1cc07" providerId="LiveId" clId="{614E5456-9E70-8F49-A287-E6C123F946E5}" dt="2024-05-21T21:31:03.978" v="160" actId="962"/>
          <ac:picMkLst>
            <pc:docMk/>
            <pc:sldMk cId="1767619657" sldId="340"/>
            <ac:picMk id="8" creationId="{2CFDC43A-97D0-8D9A-448A-5390328FF0EA}"/>
          </ac:picMkLst>
        </pc:picChg>
      </pc:sldChg>
      <pc:sldChg chg="addSp modSp new mod">
        <pc:chgData name="Jordan Richards" userId="cce1f5e88ab1cc07" providerId="LiveId" clId="{614E5456-9E70-8F49-A287-E6C123F946E5}" dt="2024-05-21T21:31:16.718" v="163" actId="962"/>
        <pc:sldMkLst>
          <pc:docMk/>
          <pc:sldMk cId="142093726" sldId="341"/>
        </pc:sldMkLst>
        <pc:picChg chg="add mod">
          <ac:chgData name="Jordan Richards" userId="cce1f5e88ab1cc07" providerId="LiveId" clId="{614E5456-9E70-8F49-A287-E6C123F946E5}" dt="2024-05-21T21:31:16.718" v="163" actId="962"/>
          <ac:picMkLst>
            <pc:docMk/>
            <pc:sldMk cId="142093726" sldId="341"/>
            <ac:picMk id="6" creationId="{39A18A24-BAD8-EE04-E371-7DB856BA460A}"/>
          </ac:picMkLst>
        </pc:picChg>
      </pc:sldChg>
      <pc:sldChg chg="addSp modSp new mod">
        <pc:chgData name="Jordan Richards" userId="cce1f5e88ab1cc07" providerId="LiveId" clId="{614E5456-9E70-8F49-A287-E6C123F946E5}" dt="2024-05-21T21:31:33.025" v="165" actId="27614"/>
        <pc:sldMkLst>
          <pc:docMk/>
          <pc:sldMk cId="3244018018" sldId="342"/>
        </pc:sldMkLst>
        <pc:picChg chg="add mod">
          <ac:chgData name="Jordan Richards" userId="cce1f5e88ab1cc07" providerId="LiveId" clId="{614E5456-9E70-8F49-A287-E6C123F946E5}" dt="2024-05-21T21:31:33.025" v="165" actId="27614"/>
          <ac:picMkLst>
            <pc:docMk/>
            <pc:sldMk cId="3244018018" sldId="342"/>
            <ac:picMk id="6" creationId="{584884B4-0476-91D2-1AB5-F8DC06E86B9A}"/>
          </ac:picMkLst>
        </pc:picChg>
      </pc:sldChg>
      <pc:sldChg chg="addSp modSp new mod">
        <pc:chgData name="Jordan Richards" userId="cce1f5e88ab1cc07" providerId="LiveId" clId="{614E5456-9E70-8F49-A287-E6C123F946E5}" dt="2024-05-21T21:31:47.779" v="168" actId="962"/>
        <pc:sldMkLst>
          <pc:docMk/>
          <pc:sldMk cId="4172381695" sldId="343"/>
        </pc:sldMkLst>
        <pc:picChg chg="add mod">
          <ac:chgData name="Jordan Richards" userId="cce1f5e88ab1cc07" providerId="LiveId" clId="{614E5456-9E70-8F49-A287-E6C123F946E5}" dt="2024-05-21T21:31:47.779" v="168" actId="962"/>
          <ac:picMkLst>
            <pc:docMk/>
            <pc:sldMk cId="4172381695" sldId="343"/>
            <ac:picMk id="6" creationId="{3D186876-7F42-C219-8340-804ED48F32CA}"/>
          </ac:picMkLst>
        </pc:picChg>
      </pc:sldChg>
      <pc:sldChg chg="addSp modSp new mod">
        <pc:chgData name="Jordan Richards" userId="cce1f5e88ab1cc07" providerId="LiveId" clId="{614E5456-9E70-8F49-A287-E6C123F946E5}" dt="2024-05-21T21:27:31.189" v="122" actId="962"/>
        <pc:sldMkLst>
          <pc:docMk/>
          <pc:sldMk cId="198137983" sldId="344"/>
        </pc:sldMkLst>
        <pc:picChg chg="add mod">
          <ac:chgData name="Jordan Richards" userId="cce1f5e88ab1cc07" providerId="LiveId" clId="{614E5456-9E70-8F49-A287-E6C123F946E5}" dt="2024-05-21T21:27:31.189" v="122" actId="962"/>
          <ac:picMkLst>
            <pc:docMk/>
            <pc:sldMk cId="198137983" sldId="344"/>
            <ac:picMk id="6" creationId="{05A01135-09CC-3A0F-166A-407C9680F81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9D6F5-A9D4-C22B-732C-A31A172FB9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2093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1AFD6E-3459-290F-1147-F0C47ACEE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46774"/>
            <a:ext cx="9144000" cy="106689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674D3-6FB9-5549-B0F2-FD61E82D1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B5883-038C-4696-8E27-1811E470D6D4}" type="datetime1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39BBC-C979-2C77-493E-CF5498AEB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13B7E-A51C-D9CD-2189-650A9D63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31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155F0-A6D4-C39B-394F-0B16E9C9C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1860F-B260-57CE-E12B-2C9486031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45C9F-D94D-E5D3-B73A-20621FA53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F6069-8263-4296-913A-BC2234E8D32B}" type="datetime1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AB243-BB42-966A-4708-15C9B11D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3A3BD-2CC5-03D3-4CD6-E31A55BA2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819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D8633-AC3B-E617-1C54-84932DDD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236" y="1514688"/>
            <a:ext cx="8584164" cy="3138875"/>
          </a:xfrm>
        </p:spPr>
        <p:txBody>
          <a:bodyPr anchor="b">
            <a:normAutofit/>
          </a:bodyPr>
          <a:lstStyle>
            <a:lvl1pPr>
              <a:defRPr sz="36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8C242-ECAB-AEC3-7E9B-F9854AF31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4236" y="4963885"/>
            <a:ext cx="8584165" cy="1125765"/>
          </a:xfrm>
        </p:spPr>
        <p:txBody>
          <a:bodyPr>
            <a:normAutofit/>
          </a:bodyPr>
          <a:lstStyle>
            <a:lvl1pPr marL="0" indent="0">
              <a:buNone/>
              <a:defRPr sz="1600" cap="all" spc="30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D9B82-EEF4-2CD7-61FE-BAFB2B96D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5005-EC25-4FB9-B19B-2437F0B120D2}" type="datetime1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22B6-F7A8-70A5-B023-FCAD5D7C4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5D758-2E38-8A8D-75BC-667F6A23B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11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60DFF-11BD-F5F4-35D4-1986ABBD3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D1279-E9A9-702E-144D-61114B788E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7824" y="2159175"/>
            <a:ext cx="4977453" cy="401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4E624-7A76-56EC-FA0D-E2AA8EF9B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391" y="2159175"/>
            <a:ext cx="4985785" cy="401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D7DF5-30AD-AE47-D516-5CEE82770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83B5C-2325-42FF-AF91-C1451D9D66CC}" type="datetime1">
              <a:rPr lang="en-US" smtClean="0"/>
              <a:t>5/21/24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5C503-B649-B083-6341-F6E376AF8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53EA35-CF5A-DB36-8B14-5C184B6F1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906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BA3D8-FDD9-329B-BCC6-BBF47F01B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48" y="602671"/>
            <a:ext cx="10429303" cy="7689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EEF7DC-0699-CB3C-A7CB-39035D89A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1349" y="1696325"/>
            <a:ext cx="4963538" cy="647700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2EB40-99E1-CCA4-BAFA-F51AA56CF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1349" y="2344025"/>
            <a:ext cx="4963538" cy="3833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979BC-6B50-751D-D569-F360938B0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2669" y="1696325"/>
            <a:ext cx="4987982" cy="647700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A3A26F-230E-2D25-6BDC-6ECA00FAE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2669" y="2344025"/>
            <a:ext cx="4987982" cy="383337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182A01-DE7C-3BA4-96FF-CDEF2F60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DB08-3B01-46DD-99F2-F6F6334EA669}" type="datetime1">
              <a:rPr lang="en-US" smtClean="0"/>
              <a:t>5/21/24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AA828-0166-8ECD-BCE8-654BEFDD7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90C0D2-459A-04AA-FD90-7687D2FE8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70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549F-FA71-857F-E02E-3CB63CE68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569611-F911-D3D4-B613-ACCDA56C4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2AC11-ACC3-4129-BBD7-C580BF1A4EE7}" type="datetime1">
              <a:rPr lang="en-US" smtClean="0"/>
              <a:t>5/21/24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EA1961-0B6B-8FEB-F2CB-C42E90EF2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2AA80E-3139-9F1B-9C3E-2A76628CF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114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F54789-9F96-511A-0FB6-24F6A8418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780399-ADEF-8F74-9F59-6AD804C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6A34F-ABAB-9C4E-38A1-C6EEB944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07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E3917-2BF6-1CE2-F34B-49F0D09A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7868"/>
            <a:ext cx="3640713" cy="2062594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15B8F-A9F3-8583-FFF1-175021F17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2898" y="807867"/>
            <a:ext cx="5922489" cy="505318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90AFF-A949-CE9E-6B94-C1B619612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0652"/>
            <a:ext cx="3640713" cy="2868336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95267E-088F-FB9A-9469-551890F29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1DD93-7C9D-4E53-81F0-DDE57FEA7EDB}" type="datetime1">
              <a:rPr lang="en-US" smtClean="0"/>
              <a:t>5/21/24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A3FFC-B3A6-C0B6-5DAE-70BE0D6FB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8D35F-BC2E-8D14-060F-449CBAF7C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94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909ED-ED97-A3CE-5569-77B45F41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0881"/>
            <a:ext cx="3639312" cy="206259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83BB3A-9E24-DE4C-9619-1502F1B6F3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47408" y="919595"/>
            <a:ext cx="6107979" cy="50136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4CE1F-29E0-88BB-8489-E58236B8B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0652"/>
            <a:ext cx="3643889" cy="2868336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4B7212-6816-FFD1-50B2-58844AD38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BC28-59DE-4F83-B4A1-497203279FAD}" type="datetime1">
              <a:rPr lang="en-US" smtClean="0"/>
              <a:t>5/21/24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17744-5A24-B7B7-5FD6-E98E6083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DA4D1-A71D-A7A6-3D0C-294E5D28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82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990AE-F72C-4C2E-E2D0-7A8D7EEF0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41B46D-142E-8C8E-C4F4-B6B1586A6F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D92E3-36AD-2615-0166-6B73C34F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A6D4-154B-4E4D-9001-7A6C328D243E}" type="datetime1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BFB69-319D-2284-2734-217160D39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883B0-C775-5BD2-8EC6-A41D19BCA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07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040463-6D41-8D45-088A-540B0D1883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92281"/>
            <a:ext cx="2628900" cy="55846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5F2276-7F04-F3F7-E3CE-F81C8DC63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92281"/>
            <a:ext cx="7734300" cy="558468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802BF-9E0C-3251-8FAE-81F07DB05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999-9BD6-4929-BDEC-B84E21C16701}" type="datetime1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1754-5B8F-A9FA-E8B1-06E04CE28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1E6A8-5139-ECD4-CC0C-32FFC6741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858A62-FE72-978B-BE71-05908D82E1A4}"/>
              </a:ext>
            </a:extLst>
          </p:cNvPr>
          <p:cNvSpPr/>
          <p:nvPr/>
        </p:nvSpPr>
        <p:spPr>
          <a:xfrm>
            <a:off x="0" y="0"/>
            <a:ext cx="12192000" cy="6860161"/>
          </a:xfrm>
          <a:prstGeom prst="rect">
            <a:avLst/>
          </a:prstGeom>
          <a:solidFill>
            <a:schemeClr val="bg2">
              <a:lumMod val="75000"/>
              <a:alpha val="1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FA14B7-4740-5D9F-6489-BAD00C3E0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0487F-803F-C5AF-BD93-39C0FC738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7824" y="2157984"/>
            <a:ext cx="10442448" cy="3903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6FCEF-4EDF-C2EF-7D81-FEFF7042F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300" baseline="0">
                <a:solidFill>
                  <a:schemeClr val="tx2"/>
                </a:solidFill>
              </a:defRPr>
            </a:lvl1pPr>
          </a:lstStyle>
          <a:p>
            <a:fld id="{0BDC4764-F656-4735-9820-9886F8DF1D6A}" type="datetime1">
              <a:rPr lang="en-US" smtClean="0"/>
              <a:t>5/21/24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663BC-4D46-C74D-DDF2-9D25B4D96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B4EAE-CB5C-D14B-77EF-7B155FA68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fld id="{C68AC1EC-23E2-4F0E-A5A4-674EC8DB95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32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6" r:id="rId6"/>
    <p:sldLayoutId id="2147483751" r:id="rId7"/>
    <p:sldLayoutId id="2147483752" r:id="rId8"/>
    <p:sldLayoutId id="2147483753" r:id="rId9"/>
    <p:sldLayoutId id="2147483755" r:id="rId10"/>
    <p:sldLayoutId id="2147483754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6E263-5318-5459-1FBD-34A4485FC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7868"/>
            <a:ext cx="3640713" cy="2062594"/>
          </a:xfrm>
        </p:spPr>
        <p:txBody>
          <a:bodyPr anchor="t">
            <a:normAutofit/>
          </a:bodyPr>
          <a:lstStyle/>
          <a:p>
            <a:r>
              <a:rPr lang="en-US"/>
              <a:t>The outdoor woman Creations Design Look Book </a:t>
            </a:r>
          </a:p>
        </p:txBody>
      </p:sp>
      <p:pic>
        <p:nvPicPr>
          <p:cNvPr id="6" name="Picture 5" descr="A logo with antlers and flowers&#10;&#10;Description automatically generated">
            <a:extLst>
              <a:ext uri="{FF2B5EF4-FFF2-40B4-BE49-F238E27FC236}">
                <a16:creationId xmlns:a16="http://schemas.microsoft.com/office/drawing/2014/main" id="{78153D95-1C43-A4A5-2689-FA69F2256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551" y="807867"/>
            <a:ext cx="5053183" cy="5053183"/>
          </a:xfrm>
          <a:prstGeom prst="rect">
            <a:avLst/>
          </a:prstGeom>
          <a:noFill/>
        </p:spPr>
      </p:pic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14D5AD34-E21B-AF09-F19B-ED09611F06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7824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FB1DD93-7C9D-4E53-81F0-DDE57FEA7EDB}" type="datetime1">
              <a:rPr lang="en-US" smtClean="0"/>
              <a:pPr>
                <a:spcAft>
                  <a:spcPts val="600"/>
                </a:spcAft>
              </a:pPr>
              <a:t>5/21/24</a:t>
            </a:fld>
            <a:endParaRPr lang="en-US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38E385AC-1B16-C76B-F7D1-B5E1B8F5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32320" y="6356350"/>
            <a:ext cx="42976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FF1CA55D-C229-580C-0A08-56924542A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9999" y="6356350"/>
            <a:ext cx="52120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68AC1EC-23E2-4F0E-A5A4-674EC8DB954E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742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7DC1B-F02A-E233-1BC2-CEC505557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F6069-8263-4296-913A-BC2234E8D32B}" type="datetime1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6A59C-F2D5-C9B1-86C5-759692F4B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AFFB2-7B1C-1965-0D7C-B07B55A09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 descr="A table with chairs and teapot&#10;&#10;Description automatically generated">
            <a:extLst>
              <a:ext uri="{FF2B5EF4-FFF2-40B4-BE49-F238E27FC236}">
                <a16:creationId xmlns:a16="http://schemas.microsoft.com/office/drawing/2014/main" id="{6B42286A-47B0-592F-0180-65017DC7A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914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6DBC95-F1C9-8AD7-0B10-108BFBC95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1DFCF7-75DA-8478-BE21-911805C58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63948-A84F-681B-5CC9-A0093966D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 descr="A cartoon of a blue dragon&#10;&#10;Description automatically generated">
            <a:extLst>
              <a:ext uri="{FF2B5EF4-FFF2-40B4-BE49-F238E27FC236}">
                <a16:creationId xmlns:a16="http://schemas.microsoft.com/office/drawing/2014/main" id="{2FA2A104-9DB7-B8F9-4D3B-E7F967890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114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EB87BD-E0A1-2068-5F75-BB7F2FE68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73240-D464-B349-08EA-22BAE53AD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3D104-0AFE-9638-96D5-5DEBA5A55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 descr="A group of butterflies on a white background&#10;&#10;Description automatically generated">
            <a:extLst>
              <a:ext uri="{FF2B5EF4-FFF2-40B4-BE49-F238E27FC236}">
                <a16:creationId xmlns:a16="http://schemas.microsoft.com/office/drawing/2014/main" id="{EBDC7CA9-E863-70D8-9CAC-C058200CD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474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4FD64A-88DE-EC78-35DE-09A65F378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068524-B487-5E4A-E7A8-D5EF8E292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26F85B-7B38-9D1C-66C0-CD5DA0845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 descr="A collection of tea cups and teapots&#10;&#10;Description automatically generated">
            <a:extLst>
              <a:ext uri="{FF2B5EF4-FFF2-40B4-BE49-F238E27FC236}">
                <a16:creationId xmlns:a16="http://schemas.microsoft.com/office/drawing/2014/main" id="{3B9F9E4F-E3D6-EBB0-F8EC-92FCE30D0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8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6A2829-E898-00AB-3E23-5409CA6E8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2BB1D3-B156-D444-2D69-B3F5F7700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19F73F-FA70-1B3F-D678-4F9EAE89E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 descr="A teapot with a lid and a round frame of leaves&#10;&#10;Description automatically generated">
            <a:extLst>
              <a:ext uri="{FF2B5EF4-FFF2-40B4-BE49-F238E27FC236}">
                <a16:creationId xmlns:a16="http://schemas.microsoft.com/office/drawing/2014/main" id="{67861306-0B24-942A-E244-B627B5C92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437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24D93E-720B-C851-D74E-EFE9AAABD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026B0C-33C4-34A6-C3AC-27DDCC29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2C1ABB-56FE-D2C5-34FE-511865AD8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 descr="A bird flying over flowers&#10;&#10;Description automatically generated">
            <a:extLst>
              <a:ext uri="{FF2B5EF4-FFF2-40B4-BE49-F238E27FC236}">
                <a16:creationId xmlns:a16="http://schemas.microsoft.com/office/drawing/2014/main" id="{F80EFCAA-90D1-1275-8365-8087A2150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43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A01CAB-43C1-25FC-BCD9-2D0C83129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B48B0E-4E5A-8CDD-5587-C54CAAAA9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610B54-07D7-DF51-2FCD-E94851AC0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 descr="A cartoon of a tea cup&#10;&#10;Description automatically generated">
            <a:extLst>
              <a:ext uri="{FF2B5EF4-FFF2-40B4-BE49-F238E27FC236}">
                <a16:creationId xmlns:a16="http://schemas.microsoft.com/office/drawing/2014/main" id="{72F078E8-7E2D-C164-CE0C-3E6461464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056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4945E8-02C0-CC83-3843-3F753E731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5B531C-FF87-C035-A746-613824ACB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7509F-E059-1BCC-AB7F-0679AC8E4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 descr="A heart shaped flower frame&#10;&#10;Description automatically generated">
            <a:extLst>
              <a:ext uri="{FF2B5EF4-FFF2-40B4-BE49-F238E27FC236}">
                <a16:creationId xmlns:a16="http://schemas.microsoft.com/office/drawing/2014/main" id="{C32F9468-6786-9C9A-D79B-9EFD80075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087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0D4D8A-7FA9-5CAA-5D99-9CB6D36CB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F3E368-E6AC-8F87-E940-D11E6A429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EB7C5-40EC-D28C-B842-B1CB9CCB3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 descr="A group of mushrooms and butterflies&#10;&#10;Description automatically generated">
            <a:extLst>
              <a:ext uri="{FF2B5EF4-FFF2-40B4-BE49-F238E27FC236}">
                <a16:creationId xmlns:a16="http://schemas.microsoft.com/office/drawing/2014/main" id="{F5EC278E-BAAB-295E-5119-5262F418F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8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D29377-C481-6AFC-15E9-7AAB46D21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E11C6B-A6B3-63A8-B029-8BBF1E06D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1CFA2-9539-D929-2B65-17036EA59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 descr="A stack of tea cups&#10;&#10;Description automatically generated">
            <a:extLst>
              <a:ext uri="{FF2B5EF4-FFF2-40B4-BE49-F238E27FC236}">
                <a16:creationId xmlns:a16="http://schemas.microsoft.com/office/drawing/2014/main" id="{FF93A383-2CC7-BD8A-8753-564ACCB64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84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6EB3A8-BB38-AD4E-717D-8845753C7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7E449B-B7E8-D83E-C3AC-6962B3F44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D91D0-E5D0-3E87-8983-92FF000DC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 descr="A cartoon mushroom house with flowers and clothes line&#10;&#10;Description automatically generated">
            <a:extLst>
              <a:ext uri="{FF2B5EF4-FFF2-40B4-BE49-F238E27FC236}">
                <a16:creationId xmlns:a16="http://schemas.microsoft.com/office/drawing/2014/main" id="{C06365D1-C248-D772-E74E-5668C0D48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03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CB426A-6582-AB1B-466E-F5657E3E8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5BF7C8-B6D0-402B-306F-D4250BD72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21F524-F5D3-D582-C232-7C54166CD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 descr="A colorful butterfly with stars&#10;&#10;Description automatically generated">
            <a:extLst>
              <a:ext uri="{FF2B5EF4-FFF2-40B4-BE49-F238E27FC236}">
                <a16:creationId xmlns:a16="http://schemas.microsoft.com/office/drawing/2014/main" id="{386A6B20-74F2-0DC7-7D09-DF7D8F9BF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63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DB6E71-26FB-82CD-2133-08176745D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DB212D-FAFE-8B8C-4D86-6DD209F4A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B0DA60-C27F-16D3-0C68-A0F2274C9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 descr="A cup of tea with a flower design&#10;&#10;Description automatically generated">
            <a:extLst>
              <a:ext uri="{FF2B5EF4-FFF2-40B4-BE49-F238E27FC236}">
                <a16:creationId xmlns:a16="http://schemas.microsoft.com/office/drawing/2014/main" id="{C7151780-12DD-7347-E61A-9254590E6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49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7E47FE-B1E1-9EA3-76AF-6ABAF094E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F361E6-DADA-E1CB-D095-4ECD31A20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D2FCE-77E8-6B7A-764A-2E4ED0909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 descr="A watercolor painting of mountains and trees&#10;&#10;Description automatically generated">
            <a:extLst>
              <a:ext uri="{FF2B5EF4-FFF2-40B4-BE49-F238E27FC236}">
                <a16:creationId xmlns:a16="http://schemas.microsoft.com/office/drawing/2014/main" id="{BA10BBD9-A4C9-AE3D-A4B7-FBFA1637E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752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B84044-D849-8DF8-CFB4-B9DD844F3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0FE0DB-D7E5-A75C-B5DC-059AD556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E9769-88E6-7757-AE88-17D99E115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 descr="A butterfly on a flower&#10;&#10;Description automatically generated">
            <a:extLst>
              <a:ext uri="{FF2B5EF4-FFF2-40B4-BE49-F238E27FC236}">
                <a16:creationId xmlns:a16="http://schemas.microsoft.com/office/drawing/2014/main" id="{337C8872-0899-6708-77AB-E733DD85B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190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814CCA-229A-C6E9-A9CA-E0D2A2DBC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52A1F0-3D67-6CC5-A188-738FE32F0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7E074-5D1D-3CC2-FEAB-49E13754A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 descr="A painting of butterflies and flowers&#10;&#10;Description automatically generated">
            <a:extLst>
              <a:ext uri="{FF2B5EF4-FFF2-40B4-BE49-F238E27FC236}">
                <a16:creationId xmlns:a16="http://schemas.microsoft.com/office/drawing/2014/main" id="{92A19D5A-9FA8-61FF-08E6-0A108461F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63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E2739C-71E8-E7B5-3D4A-449548CF8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CD82BB-42AC-9BAA-AAA1-90CD1248C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87B3B-E42D-DBB7-B828-507C41846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18</a:t>
            </a:fld>
            <a:endParaRPr lang="en-US"/>
          </a:p>
        </p:txBody>
      </p:sp>
      <p:pic>
        <p:nvPicPr>
          <p:cNvPr id="8" name="Picture 7" descr="A yin yang symbol with flowers&#10;&#10;Description automatically generated">
            <a:extLst>
              <a:ext uri="{FF2B5EF4-FFF2-40B4-BE49-F238E27FC236}">
                <a16:creationId xmlns:a16="http://schemas.microsoft.com/office/drawing/2014/main" id="{DE8B29D5-3936-6623-60E7-1EF114E37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060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4CE698-41E4-B62A-2F4C-8D3BE907B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72D609-3385-EDF7-2D1D-03B3F8DF0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837E18-CF15-D7E7-F4AE-6725CCE62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5" descr="A yin yang symbol with flowers&#10;&#10;Description automatically generated">
            <a:extLst>
              <a:ext uri="{FF2B5EF4-FFF2-40B4-BE49-F238E27FC236}">
                <a16:creationId xmlns:a16="http://schemas.microsoft.com/office/drawing/2014/main" id="{7DA4FF08-6982-B7D5-18DC-0B7FACDA0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57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7093A5-EB44-256D-BDB8-B91A1A671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A23673-C273-8DC5-087F-2FB8CD9AE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F03D43-D7B7-5228-82D5-C50887912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20</a:t>
            </a:fld>
            <a:endParaRPr lang="en-US"/>
          </a:p>
        </p:txBody>
      </p:sp>
      <p:pic>
        <p:nvPicPr>
          <p:cNvPr id="6" name="Picture 5" descr="A watercolor painting of a mountain and trees&#10;&#10;Description automatically generated">
            <a:extLst>
              <a:ext uri="{FF2B5EF4-FFF2-40B4-BE49-F238E27FC236}">
                <a16:creationId xmlns:a16="http://schemas.microsoft.com/office/drawing/2014/main" id="{62D2FE52-F140-0CE6-1BD0-42E38ADC7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86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B44C7A-7306-631F-17D2-1A8866339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CDBFF7-D03C-7910-4583-77B078E23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3FE9B-AA2B-F63A-5C6D-53E84C547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 descr="A dragonfly on a flower&#10;&#10;Description automatically generated">
            <a:extLst>
              <a:ext uri="{FF2B5EF4-FFF2-40B4-BE49-F238E27FC236}">
                <a16:creationId xmlns:a16="http://schemas.microsoft.com/office/drawing/2014/main" id="{EA8D275D-6191-22C2-DEA1-DA5A5F873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93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EF9648-B72E-7229-8C3F-E2A28C110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36F510-A7EF-F140-D6D2-A556ECE30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9857A5-CC45-A702-1229-20730C2E6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 descr="A silhouette of a person on a tree with an object and deer&#10;&#10;Description automatically generated">
            <a:extLst>
              <a:ext uri="{FF2B5EF4-FFF2-40B4-BE49-F238E27FC236}">
                <a16:creationId xmlns:a16="http://schemas.microsoft.com/office/drawing/2014/main" id="{0CC2159B-B1F9-CD39-2D1F-E404A4839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79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43C0DD-E77D-DFA6-E862-DD691990E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3E0C81-CBAE-1CB6-A7A4-5E4FB8088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EFA22-8010-7B66-8E48-37A23CA2F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23</a:t>
            </a:fld>
            <a:endParaRPr lang="en-US"/>
          </a:p>
        </p:txBody>
      </p:sp>
      <p:pic>
        <p:nvPicPr>
          <p:cNvPr id="6" name="Picture 5" descr="A hummingbird next to a flower&#10;&#10;Description automatically generated">
            <a:extLst>
              <a:ext uri="{FF2B5EF4-FFF2-40B4-BE49-F238E27FC236}">
                <a16:creationId xmlns:a16="http://schemas.microsoft.com/office/drawing/2014/main" id="{6ACE5A3D-A129-B115-4A35-F89C19689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707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ECF313-69B6-2E93-0BAA-D06650C35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6010B0-1E20-1E6A-EE02-7C14AA6DF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55B9B-875C-722F-DED4-B9313AAB4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24</a:t>
            </a:fld>
            <a:endParaRPr lang="en-US"/>
          </a:p>
        </p:txBody>
      </p:sp>
      <p:pic>
        <p:nvPicPr>
          <p:cNvPr id="6" name="Picture 5" descr="A deer in a crosshaired target&#10;&#10;Description automatically generated">
            <a:extLst>
              <a:ext uri="{FF2B5EF4-FFF2-40B4-BE49-F238E27FC236}">
                <a16:creationId xmlns:a16="http://schemas.microsoft.com/office/drawing/2014/main" id="{156EF8CD-B51A-B9C8-634D-F6814788F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591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6676DC-A420-E83F-2B71-552759075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EBDD4D-291F-2E60-A07B-06FDF26B5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03694-437C-71F0-6D43-24FFC3172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25</a:t>
            </a:fld>
            <a:endParaRPr lang="en-US"/>
          </a:p>
        </p:txBody>
      </p:sp>
      <p:pic>
        <p:nvPicPr>
          <p:cNvPr id="6" name="Picture 5" descr="A graphic of antlers with flowers and leaves&#10;&#10;Description automatically generated">
            <a:extLst>
              <a:ext uri="{FF2B5EF4-FFF2-40B4-BE49-F238E27FC236}">
                <a16:creationId xmlns:a16="http://schemas.microsoft.com/office/drawing/2014/main" id="{FFCEC0D7-CCC7-BBF2-08DE-2C6806929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779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1BBCC0-51FC-2DDD-77B9-ACD2C2336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4F8CE-470A-7007-D267-47214F225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A3FCB9-51CA-4118-80B1-25FBD327F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26</a:t>
            </a:fld>
            <a:endParaRPr lang="en-US"/>
          </a:p>
        </p:txBody>
      </p:sp>
      <p:pic>
        <p:nvPicPr>
          <p:cNvPr id="6" name="Picture 5" descr="A black and white image of a deer and a tree on a crescent moon&#10;&#10;Description automatically generated">
            <a:extLst>
              <a:ext uri="{FF2B5EF4-FFF2-40B4-BE49-F238E27FC236}">
                <a16:creationId xmlns:a16="http://schemas.microsoft.com/office/drawing/2014/main" id="{DF192FAE-5CB9-244A-3F4A-CCA342CA0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06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FB4A89-8A78-F254-482C-1B7673A60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1087BA-2D53-0D39-31F8-577C166EE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899678-F7F0-FAD9-3168-70821C01C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27</a:t>
            </a:fld>
            <a:endParaRPr lang="en-US"/>
          </a:p>
        </p:txBody>
      </p:sp>
      <p:pic>
        <p:nvPicPr>
          <p:cNvPr id="6" name="Picture 5" descr="A group of mushrooms with flowers&#10;&#10;Description automatically generated">
            <a:extLst>
              <a:ext uri="{FF2B5EF4-FFF2-40B4-BE49-F238E27FC236}">
                <a16:creationId xmlns:a16="http://schemas.microsoft.com/office/drawing/2014/main" id="{FDBA0A8D-1DA3-A313-EC7C-AAF3DE61A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16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88EBA1-E1DE-4504-D8BC-5E8D1343C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436667-0093-F1E6-C604-75BCC01BD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639B99-2DA0-1B2C-C379-BE01107D7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28</a:t>
            </a:fld>
            <a:endParaRPr lang="en-US"/>
          </a:p>
        </p:txBody>
      </p:sp>
      <p:pic>
        <p:nvPicPr>
          <p:cNvPr id="6" name="Picture 5" descr="A logo with two guns&#10;&#10;Description automatically generated">
            <a:extLst>
              <a:ext uri="{FF2B5EF4-FFF2-40B4-BE49-F238E27FC236}">
                <a16:creationId xmlns:a16="http://schemas.microsoft.com/office/drawing/2014/main" id="{E14165E5-56A2-B167-FE68-A4BD99303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61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F3C88F-646B-EA04-613F-2CD035285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B2295B-6F47-714D-B0A8-182AFA77A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41FB6-CA18-BDEE-50C3-3E9E549F5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29</a:t>
            </a:fld>
            <a:endParaRPr lang="en-US"/>
          </a:p>
        </p:txBody>
      </p:sp>
      <p:pic>
        <p:nvPicPr>
          <p:cNvPr id="6" name="Picture 5" descr="A silhouette of a deer and birds on a hook&#10;&#10;Description automatically generated">
            <a:extLst>
              <a:ext uri="{FF2B5EF4-FFF2-40B4-BE49-F238E27FC236}">
                <a16:creationId xmlns:a16="http://schemas.microsoft.com/office/drawing/2014/main" id="{11D4243A-1FC6-C74D-D354-48687572E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0" y="127000"/>
            <a:ext cx="7239000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2473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8687E4-0244-14ED-219E-E50369C06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C7F9E1-B736-9CB3-E972-348749CC7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AAB53-6604-DEC5-1FA5-D3131D66F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30</a:t>
            </a:fld>
            <a:endParaRPr lang="en-US"/>
          </a:p>
        </p:txBody>
      </p:sp>
      <p:pic>
        <p:nvPicPr>
          <p:cNvPr id="6" name="Picture 5" descr="A white and black sign with words and a fish and antlers&#10;&#10;Description automatically generated">
            <a:extLst>
              <a:ext uri="{FF2B5EF4-FFF2-40B4-BE49-F238E27FC236}">
                <a16:creationId xmlns:a16="http://schemas.microsoft.com/office/drawing/2014/main" id="{B6849DB3-EE5D-F7D1-8C1D-C19590A96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4284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38BB25-5225-1162-9618-90B199721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10F46B-8333-5FEA-BEE5-24B7A2A0F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48140-3444-C952-6715-7BEB323A4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31</a:t>
            </a:fld>
            <a:endParaRPr lang="en-US"/>
          </a:p>
        </p:txBody>
      </p:sp>
      <p:pic>
        <p:nvPicPr>
          <p:cNvPr id="6" name="Picture 5" descr="A heart shaped fishing rod and fish&#10;&#10;Description automatically generated">
            <a:extLst>
              <a:ext uri="{FF2B5EF4-FFF2-40B4-BE49-F238E27FC236}">
                <a16:creationId xmlns:a16="http://schemas.microsoft.com/office/drawing/2014/main" id="{8920AD9F-AEA3-3C94-107F-4A65D7B2C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500" y="1841500"/>
            <a:ext cx="3175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9661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2E3211-2FF4-2257-C3D1-635B10C75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3916EB-ADC3-4622-406C-FBFB951E5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1FB3BA-7539-1B62-CD35-9D5093562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32</a:t>
            </a:fld>
            <a:endParaRPr lang="en-US"/>
          </a:p>
        </p:txBody>
      </p:sp>
      <p:pic>
        <p:nvPicPr>
          <p:cNvPr id="6" name="Picture 5" descr="A antlers with flowers and feathers&#10;&#10;Description automatically generated">
            <a:extLst>
              <a:ext uri="{FF2B5EF4-FFF2-40B4-BE49-F238E27FC236}">
                <a16:creationId xmlns:a16="http://schemas.microsoft.com/office/drawing/2014/main" id="{F1D99FA8-B626-7AA6-13D3-80DE04A92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500" y="1841500"/>
            <a:ext cx="3175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765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FD8980-D708-DB9A-B8E2-DB5E2115A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1A5B69-1BE5-4BF2-9A21-F8866A66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AFD4B-98FA-4F03-5055-0464116C6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33</a:t>
            </a:fld>
            <a:endParaRPr lang="en-US"/>
          </a:p>
        </p:txBody>
      </p:sp>
      <p:pic>
        <p:nvPicPr>
          <p:cNvPr id="6" name="Picture 5" descr="A silhouette of a person holding an object&#10;&#10;Description automatically generated">
            <a:extLst>
              <a:ext uri="{FF2B5EF4-FFF2-40B4-BE49-F238E27FC236}">
                <a16:creationId xmlns:a16="http://schemas.microsoft.com/office/drawing/2014/main" id="{556C924C-88C0-5175-E8A6-558928887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550" y="2114550"/>
            <a:ext cx="26289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980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414EAE-5DC6-822A-B7E1-467BE1F9D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77AC19-0FA3-A0D9-9E96-B241789B7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8E9012-4E2C-2BE3-FA52-A9034307D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34</a:t>
            </a:fld>
            <a:endParaRPr lang="en-US"/>
          </a:p>
        </p:txBody>
      </p:sp>
      <p:pic>
        <p:nvPicPr>
          <p:cNvPr id="6" name="Picture 5" descr="A moose with antlers and trees&#10;&#10;Description automatically generated">
            <a:extLst>
              <a:ext uri="{FF2B5EF4-FFF2-40B4-BE49-F238E27FC236}">
                <a16:creationId xmlns:a16="http://schemas.microsoft.com/office/drawing/2014/main" id="{86027FB0-6117-5581-7C25-F1ECAE1D3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500" y="2393950"/>
            <a:ext cx="3175000" cy="207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94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E037DE-1514-6AE9-3ED1-5DE48A84D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71FC6E-693C-FB3A-D2D6-B5B4B6930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24E4C-A052-CC6B-F43C-6032302FB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35</a:t>
            </a:fld>
            <a:endParaRPr lang="en-US"/>
          </a:p>
        </p:txBody>
      </p:sp>
      <p:pic>
        <p:nvPicPr>
          <p:cNvPr id="6" name="Picture 5" descr="A black and white sign with a trailer and text&#10;&#10;Description automatically generated">
            <a:extLst>
              <a:ext uri="{FF2B5EF4-FFF2-40B4-BE49-F238E27FC236}">
                <a16:creationId xmlns:a16="http://schemas.microsoft.com/office/drawing/2014/main" id="{40876FD9-967A-3CB5-804B-369AB500D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984250"/>
            <a:ext cx="4572000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260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BF082A-BA6D-4C54-F69B-2F75C5994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3883B1-1920-62A2-0D01-FBE2D20F6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340C69-C7CD-C360-3062-4F283B3DC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36</a:t>
            </a:fld>
            <a:endParaRPr lang="en-US"/>
          </a:p>
        </p:txBody>
      </p:sp>
      <p:pic>
        <p:nvPicPr>
          <p:cNvPr id="6" name="Picture 5" descr="A yellow caution sign with a bear and deer silhouettes&#10;&#10;Description automatically generated">
            <a:extLst>
              <a:ext uri="{FF2B5EF4-FFF2-40B4-BE49-F238E27FC236}">
                <a16:creationId xmlns:a16="http://schemas.microsoft.com/office/drawing/2014/main" id="{FB0EB5C7-D7CE-5B8F-03F4-15E200DC0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500" y="1841500"/>
            <a:ext cx="3175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8223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3BC3FC-ED68-870E-F5C7-BBB5B2454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517A14-EA26-A803-EE9C-4092EDB0A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13457-8EFD-9444-6431-CEDBD2E3D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37</a:t>
            </a:fld>
            <a:endParaRPr lang="en-US"/>
          </a:p>
        </p:txBody>
      </p:sp>
      <p:pic>
        <p:nvPicPr>
          <p:cNvPr id="6" name="Picture 5" descr="A black circle with white text&#10;&#10;Description automatically generated">
            <a:extLst>
              <a:ext uri="{FF2B5EF4-FFF2-40B4-BE49-F238E27FC236}">
                <a16:creationId xmlns:a16="http://schemas.microsoft.com/office/drawing/2014/main" id="{6EFA07E1-3FFB-D021-8FDF-602FF7E45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500" y="1841500"/>
            <a:ext cx="3175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6706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F1115F-A3EC-FFBE-D85D-4C1279AD8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23D60B-F9C2-E755-DA88-AFECB0B4D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1B910-D474-2144-230D-F77011268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38</a:t>
            </a:fld>
            <a:endParaRPr lang="en-US"/>
          </a:p>
        </p:txBody>
      </p:sp>
      <p:pic>
        <p:nvPicPr>
          <p:cNvPr id="6" name="Picture 5" descr="A person in a boat with a fishing rod&#10;&#10;Description automatically generated">
            <a:extLst>
              <a:ext uri="{FF2B5EF4-FFF2-40B4-BE49-F238E27FC236}">
                <a16:creationId xmlns:a16="http://schemas.microsoft.com/office/drawing/2014/main" id="{6507F7C2-66D7-2AE1-486D-C1E302B6D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550" y="2114550"/>
            <a:ext cx="26289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754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68DB83-9378-D973-E559-C3DF8DC9E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B6D840-FB83-C698-F37F-011B654DD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18FAD-1DF0-D1AD-A9ED-DDA40B9A9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39</a:t>
            </a:fld>
            <a:endParaRPr lang="en-US"/>
          </a:p>
        </p:txBody>
      </p:sp>
      <p:pic>
        <p:nvPicPr>
          <p:cNvPr id="6" name="Picture 5" descr="A black and white graphic with guns and text&#10;&#10;Description automatically generated">
            <a:extLst>
              <a:ext uri="{FF2B5EF4-FFF2-40B4-BE49-F238E27FC236}">
                <a16:creationId xmlns:a16="http://schemas.microsoft.com/office/drawing/2014/main" id="{52BE4BE6-E233-2A20-DAAB-B79D8FC28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800" y="177800"/>
            <a:ext cx="65024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948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FD6E50-1915-940A-2458-3E0F96587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1C979D-CD55-218F-2749-EAAC5B1B4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3FA61-4B7F-5AA6-F7FB-3B95B71D6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40</a:t>
            </a:fld>
            <a:endParaRPr lang="en-US"/>
          </a:p>
        </p:txBody>
      </p:sp>
      <p:pic>
        <p:nvPicPr>
          <p:cNvPr id="6" name="Picture 5" descr="A compass with mountains in the background&#10;&#10;Description automatically generated">
            <a:extLst>
              <a:ext uri="{FF2B5EF4-FFF2-40B4-BE49-F238E27FC236}">
                <a16:creationId xmlns:a16="http://schemas.microsoft.com/office/drawing/2014/main" id="{44963B72-6A78-8946-92C6-5CB55BDD5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550" y="2114550"/>
            <a:ext cx="26289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065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301D3A-714F-5971-8E0C-760EB4543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DFEF9F-7D2C-9253-10F3-02D5ACBD7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04F70-2269-862C-7F3A-CF14F1011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41</a:t>
            </a:fld>
            <a:endParaRPr lang="en-US"/>
          </a:p>
        </p:txBody>
      </p:sp>
      <p:pic>
        <p:nvPicPr>
          <p:cNvPr id="6" name="Picture 5" descr="A dream catcher with feathers and flowers&#10;&#10;Description automatically generated">
            <a:extLst>
              <a:ext uri="{FF2B5EF4-FFF2-40B4-BE49-F238E27FC236}">
                <a16:creationId xmlns:a16="http://schemas.microsoft.com/office/drawing/2014/main" id="{8C4ACF74-CD11-D161-0A96-BF1045143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285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7A9D30-0D58-77E3-4C45-4AEC8CBC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FC5C19-0323-ED8B-29B6-F1E573397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76BCCD-83E2-BB6F-0100-305DB7DC6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42</a:t>
            </a:fld>
            <a:endParaRPr lang="en-US"/>
          </a:p>
        </p:txBody>
      </p:sp>
      <p:pic>
        <p:nvPicPr>
          <p:cNvPr id="6" name="Picture 5" descr="A dream catcher with feathers and flowers&#10;&#10;Description automatically generated">
            <a:extLst>
              <a:ext uri="{FF2B5EF4-FFF2-40B4-BE49-F238E27FC236}">
                <a16:creationId xmlns:a16="http://schemas.microsoft.com/office/drawing/2014/main" id="{D844C74A-6B5C-A81D-D50A-9116A3106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4117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8346EF-6919-AC87-0856-A5D948866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D0ECF9-C02C-0CEC-BA48-BED4E474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BD290A-915F-1527-692B-02290BB64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43</a:t>
            </a:fld>
            <a:endParaRPr lang="en-US"/>
          </a:p>
        </p:txBody>
      </p:sp>
      <p:pic>
        <p:nvPicPr>
          <p:cNvPr id="6" name="Picture 5" descr="A silhouette of a person holding an object&#10;&#10;Description automatically generated">
            <a:extLst>
              <a:ext uri="{FF2B5EF4-FFF2-40B4-BE49-F238E27FC236}">
                <a16:creationId xmlns:a16="http://schemas.microsoft.com/office/drawing/2014/main" id="{722ACDD2-A414-6075-377A-EE95583C0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0755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2ADD62-193B-6DAE-B816-067CAF321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2A9BB1-2C98-7874-A6B4-FCEA65B27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BFA84-2170-E812-DC55-644F5E578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44</a:t>
            </a:fld>
            <a:endParaRPr lang="en-US"/>
          </a:p>
        </p:txBody>
      </p:sp>
      <p:pic>
        <p:nvPicPr>
          <p:cNvPr id="6" name="Picture 5" descr="A silhouette of a person with an object and a dog&#10;&#10;Description automatically generated">
            <a:extLst>
              <a:ext uri="{FF2B5EF4-FFF2-40B4-BE49-F238E27FC236}">
                <a16:creationId xmlns:a16="http://schemas.microsoft.com/office/drawing/2014/main" id="{73E5596B-2F38-80B0-90FA-2A4C762FA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951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702A69-B7BB-5DB2-2244-13E95A967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D1B40-E06C-D9D3-02CE-789F968DA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3C57C-00F8-1DB6-0390-59CA8C3BA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45</a:t>
            </a:fld>
            <a:endParaRPr lang="en-US"/>
          </a:p>
        </p:txBody>
      </p:sp>
      <p:pic>
        <p:nvPicPr>
          <p:cNvPr id="6" name="Picture 5" descr="A watercolor painting of a mountain range and trees&#10;&#10;Description automatically generated">
            <a:extLst>
              <a:ext uri="{FF2B5EF4-FFF2-40B4-BE49-F238E27FC236}">
                <a16:creationId xmlns:a16="http://schemas.microsoft.com/office/drawing/2014/main" id="{4B9840BA-B5FC-8898-27DD-EA574778E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3268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FFEC46-5F48-2AEE-8D5C-51BF8141A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2FED4-359A-6435-B48B-4A9BE05BC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7578A-6AE3-4BCF-6B5F-54C139C64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46</a:t>
            </a:fld>
            <a:endParaRPr lang="en-US"/>
          </a:p>
        </p:txBody>
      </p:sp>
      <p:pic>
        <p:nvPicPr>
          <p:cNvPr id="6" name="Picture 5" descr="A moon in the sky&#10;&#10;Description automatically generated">
            <a:extLst>
              <a:ext uri="{FF2B5EF4-FFF2-40B4-BE49-F238E27FC236}">
                <a16:creationId xmlns:a16="http://schemas.microsoft.com/office/drawing/2014/main" id="{FCCB68C3-EACC-0B64-0C9E-FBE2F4836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688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6A6FA7-DDE1-E429-2DB2-DF8E68416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AF04C1-B07D-B77F-448E-F43BD53BE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87B67-CD12-33A7-ABB7-30A97A386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47</a:t>
            </a:fld>
            <a:endParaRPr lang="en-US"/>
          </a:p>
        </p:txBody>
      </p:sp>
      <p:pic>
        <p:nvPicPr>
          <p:cNvPr id="6" name="Picture 5" descr="A butterfly and flowers with leaves&#10;&#10;Description automatically generated">
            <a:extLst>
              <a:ext uri="{FF2B5EF4-FFF2-40B4-BE49-F238E27FC236}">
                <a16:creationId xmlns:a16="http://schemas.microsoft.com/office/drawing/2014/main" id="{E591D6B3-3746-32AE-B592-F259739DE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8096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A87935-2FF5-44FF-AE31-8963E569E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806567-4AB1-AEB9-F7C0-DF8E24C1E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93C21-461C-381F-1190-91964F6EB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48</a:t>
            </a:fld>
            <a:endParaRPr lang="en-US"/>
          </a:p>
        </p:txBody>
      </p:sp>
      <p:pic>
        <p:nvPicPr>
          <p:cNvPr id="6" name="Picture 5" descr="Two otters hugging each other&#10;&#10;Description automatically generated">
            <a:extLst>
              <a:ext uri="{FF2B5EF4-FFF2-40B4-BE49-F238E27FC236}">
                <a16:creationId xmlns:a16="http://schemas.microsoft.com/office/drawing/2014/main" id="{95659AF4-2848-C90C-2108-FE65BC5C6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8331" y="0"/>
            <a:ext cx="46953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9356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F78A20-A1BC-3F42-9548-823D5A994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0F730B-ADC6-7B2B-20F3-B8857C30B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F1A81-EF4B-C587-B300-58ACE5029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49</a:t>
            </a:fld>
            <a:endParaRPr lang="en-US"/>
          </a:p>
        </p:txBody>
      </p:sp>
      <p:pic>
        <p:nvPicPr>
          <p:cNvPr id="6" name="Picture 5" descr="A baby elephant in a pot&#10;&#10;Description automatically generated">
            <a:extLst>
              <a:ext uri="{FF2B5EF4-FFF2-40B4-BE49-F238E27FC236}">
                <a16:creationId xmlns:a16="http://schemas.microsoft.com/office/drawing/2014/main" id="{AEC9B8A7-42D7-D644-FEC9-1E917199A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532" y="0"/>
            <a:ext cx="3858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6477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CDF56E-D080-1916-A86B-D339936B5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4B4EFF-EF5D-5CC7-A210-DE4DAC0D8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A6D28-2295-8D59-A1DA-656222D44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50</a:t>
            </a:fld>
            <a:endParaRPr lang="en-US"/>
          </a:p>
        </p:txBody>
      </p:sp>
      <p:pic>
        <p:nvPicPr>
          <p:cNvPr id="6" name="Picture 5" descr="A dragonfly with flowers&#10;&#10;Description automatically generated">
            <a:extLst>
              <a:ext uri="{FF2B5EF4-FFF2-40B4-BE49-F238E27FC236}">
                <a16:creationId xmlns:a16="http://schemas.microsoft.com/office/drawing/2014/main" id="{BF75CC2B-0848-C13C-D2EA-9ED4AFB38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3128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743D32-67A1-4B80-5999-B33836F8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C752CE-7EBC-BF1B-F312-01763C0D0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2B443-9252-43A8-CD5B-92C82CBED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645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633AA9-B198-3B76-B75E-292571D49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658042-7720-E7BF-8135-A6A75BEC8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6833A-E645-CEAC-00B1-97E2AE749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52</a:t>
            </a:fld>
            <a:endParaRPr lang="en-US"/>
          </a:p>
        </p:txBody>
      </p:sp>
      <p:pic>
        <p:nvPicPr>
          <p:cNvPr id="6" name="Picture 5" descr="A dragonfly on a flower&#10;&#10;Description automatically generated">
            <a:extLst>
              <a:ext uri="{FF2B5EF4-FFF2-40B4-BE49-F238E27FC236}">
                <a16:creationId xmlns:a16="http://schemas.microsoft.com/office/drawing/2014/main" id="{0D348B29-8B24-A39A-ECC1-60575087A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919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09CFDF-6FE2-8F57-03C7-26F45D6E0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FBB3E7-E182-7D0D-76D7-19AB87E9D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55D1C-86B1-D4AC-AD41-9F5E9B1B5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53</a:t>
            </a:fld>
            <a:endParaRPr lang="en-US"/>
          </a:p>
        </p:txBody>
      </p:sp>
      <p:pic>
        <p:nvPicPr>
          <p:cNvPr id="6" name="Picture 5" descr="A moon with flowers and leaves&#10;&#10;Description automatically generated">
            <a:extLst>
              <a:ext uri="{FF2B5EF4-FFF2-40B4-BE49-F238E27FC236}">
                <a16:creationId xmlns:a16="http://schemas.microsoft.com/office/drawing/2014/main" id="{4F68C7F3-3D21-143F-31B7-AEE77AE8F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6224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AC3C71-DC8D-B1E7-50F3-BD78AFCED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2BD1B7-1E2E-6849-B915-0F73DC40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3335C-08A1-079C-39CB-16EF52882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54</a:t>
            </a:fld>
            <a:endParaRPr lang="en-US"/>
          </a:p>
        </p:txBody>
      </p:sp>
      <p:pic>
        <p:nvPicPr>
          <p:cNvPr id="6" name="Picture 5" descr="A watercolor of a anchor and flowers&#10;&#10;Description automatically generated">
            <a:extLst>
              <a:ext uri="{FF2B5EF4-FFF2-40B4-BE49-F238E27FC236}">
                <a16:creationId xmlns:a16="http://schemas.microsoft.com/office/drawing/2014/main" id="{710B52CC-274B-E430-B127-A72CE511E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3907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CC3372-9E2C-1488-AAC3-A4A99070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9E4DE8-D274-24A7-CC5C-CC6EE95CD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8E61F-D205-9698-6AAE-6854D40E2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55</a:t>
            </a:fld>
            <a:endParaRPr lang="en-US"/>
          </a:p>
        </p:txBody>
      </p:sp>
      <p:pic>
        <p:nvPicPr>
          <p:cNvPr id="6" name="Picture 5" descr="A rabbit with flowers on its head&#10;&#10;Description automatically generated">
            <a:extLst>
              <a:ext uri="{FF2B5EF4-FFF2-40B4-BE49-F238E27FC236}">
                <a16:creationId xmlns:a16="http://schemas.microsoft.com/office/drawing/2014/main" id="{9C642B0C-244F-EFC2-4CF3-DA739CDD4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6706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42A0A0-EC80-BABD-5E97-6C414EA18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994C94-60FC-EB9C-6307-558614B40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A0494E-0D72-DB68-D49B-EC45281CD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56</a:t>
            </a:fld>
            <a:endParaRPr lang="en-US"/>
          </a:p>
        </p:txBody>
      </p:sp>
      <p:pic>
        <p:nvPicPr>
          <p:cNvPr id="6" name="Picture 5" descr="A heart shaped watercolor painting of flowers&#10;&#10;Description automatically generated">
            <a:extLst>
              <a:ext uri="{FF2B5EF4-FFF2-40B4-BE49-F238E27FC236}">
                <a16:creationId xmlns:a16="http://schemas.microsoft.com/office/drawing/2014/main" id="{3DB64BBC-2098-65F1-0416-FE978DE43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0" y="1714500"/>
            <a:ext cx="431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6999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C116A8-68D3-0067-AA6C-3BD677F3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5D788E-D76D-B051-BBBD-6671E2634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4B56BF-E35A-A379-A42D-CAEA9867A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57</a:t>
            </a:fld>
            <a:endParaRPr lang="en-US"/>
          </a:p>
        </p:txBody>
      </p:sp>
      <p:pic>
        <p:nvPicPr>
          <p:cNvPr id="6" name="Picture 5" descr="A hot air balloon with flowers and butterflies&#10;&#10;Description automatically generated">
            <a:extLst>
              <a:ext uri="{FF2B5EF4-FFF2-40B4-BE49-F238E27FC236}">
                <a16:creationId xmlns:a16="http://schemas.microsoft.com/office/drawing/2014/main" id="{A528C537-2818-A4CF-80F7-484D5E581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3245" y="0"/>
            <a:ext cx="51455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9245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232EE1-D34F-1339-9CE1-F1230357C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FBBE85-CC0F-81BA-9ADE-CB9DDF2B1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83255-4E88-C415-9F22-D7A9E76E7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58</a:t>
            </a:fld>
            <a:endParaRPr lang="en-US"/>
          </a:p>
        </p:txBody>
      </p:sp>
      <p:pic>
        <p:nvPicPr>
          <p:cNvPr id="6" name="Picture 5" descr="A watercolor deer with flowers&#10;&#10;Description automatically generated">
            <a:extLst>
              <a:ext uri="{FF2B5EF4-FFF2-40B4-BE49-F238E27FC236}">
                <a16:creationId xmlns:a16="http://schemas.microsoft.com/office/drawing/2014/main" id="{009A2D9E-0DB5-B9DB-39AD-B2C143267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7709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986D29-9241-5B1D-9EB5-ABDA0F8C0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7CFC2D-C0AD-28C2-9939-E10ECFC54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9040B1-BD5E-2915-D999-C2C617578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59</a:t>
            </a:fld>
            <a:endParaRPr lang="en-US"/>
          </a:p>
        </p:txBody>
      </p:sp>
      <p:pic>
        <p:nvPicPr>
          <p:cNvPr id="6" name="Picture 5" descr="A group of mushrooms and butterflies&#10;&#10;Description automatically generated">
            <a:extLst>
              <a:ext uri="{FF2B5EF4-FFF2-40B4-BE49-F238E27FC236}">
                <a16:creationId xmlns:a16="http://schemas.microsoft.com/office/drawing/2014/main" id="{8EE853E1-284E-FAB7-2647-C8AB74600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4232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309DC1-265A-233D-2980-342939119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BA872C-6908-1C40-5C33-DAD9AC216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6EE17-4320-E661-1A76-1E74C5297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60</a:t>
            </a:fld>
            <a:endParaRPr lang="en-US"/>
          </a:p>
        </p:txBody>
      </p:sp>
      <p:pic>
        <p:nvPicPr>
          <p:cNvPr id="6" name="Picture 5" descr="A close up of a dream catcher&#10;&#10;Description automatically generated">
            <a:extLst>
              <a:ext uri="{FF2B5EF4-FFF2-40B4-BE49-F238E27FC236}">
                <a16:creationId xmlns:a16="http://schemas.microsoft.com/office/drawing/2014/main" id="{03C4CF20-6214-9F84-464C-F759AD108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655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5204ED-FB4C-6E61-063E-6534A8B9E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B9822A-63FF-D2D6-675B-BB84A451C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22A637-8985-1DE3-2F3E-EEA435FBC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61</a:t>
            </a:fld>
            <a:endParaRPr lang="en-US"/>
          </a:p>
        </p:txBody>
      </p:sp>
      <p:pic>
        <p:nvPicPr>
          <p:cNvPr id="6" name="Picture 5" descr="A black and white image of a deer and trees&#10;&#10;Description automatically generated">
            <a:extLst>
              <a:ext uri="{FF2B5EF4-FFF2-40B4-BE49-F238E27FC236}">
                <a16:creationId xmlns:a16="http://schemas.microsoft.com/office/drawing/2014/main" id="{E14D4576-A4F5-0EF7-9A34-C90D03FD5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8277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2DBEE7-B65A-5067-5FB4-F22C79E86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66CE56-69B9-F861-5CE8-64D6ED1E5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4F374-C01A-5636-73A3-17933D7F8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62</a:t>
            </a:fld>
            <a:endParaRPr lang="en-US"/>
          </a:p>
        </p:txBody>
      </p:sp>
      <p:pic>
        <p:nvPicPr>
          <p:cNvPr id="6" name="Picture 5" descr="A deer and trees in front of a mountain&#10;&#10;Description automatically generated">
            <a:extLst>
              <a:ext uri="{FF2B5EF4-FFF2-40B4-BE49-F238E27FC236}">
                <a16:creationId xmlns:a16="http://schemas.microsoft.com/office/drawing/2014/main" id="{6B1C2C14-16EC-58C6-DE8D-41F5F049F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830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371C5D-E471-EDED-0A0F-9EF5EEC88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5FD09D-A237-E348-7A83-C8AE4882C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63BD36-E90C-7CA7-665C-07B76C498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63</a:t>
            </a:fld>
            <a:endParaRPr lang="en-US"/>
          </a:p>
        </p:txBody>
      </p:sp>
      <p:pic>
        <p:nvPicPr>
          <p:cNvPr id="6" name="Picture 5" descr="A black silhouette of a bird&#10;&#10;Description automatically generated">
            <a:extLst>
              <a:ext uri="{FF2B5EF4-FFF2-40B4-BE49-F238E27FC236}">
                <a16:creationId xmlns:a16="http://schemas.microsoft.com/office/drawing/2014/main" id="{3C0FF30C-682F-8F7D-C5AB-60BEA1C5A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500" y="1841500"/>
            <a:ext cx="3175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095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47899F-5966-C0CB-23CF-5193009F8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1D3F5B-FFB3-2CF8-0A89-1392F20AA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905BF-3C6E-194B-37DC-86F90C339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64</a:t>
            </a:fld>
            <a:endParaRPr lang="en-US"/>
          </a:p>
        </p:txBody>
      </p:sp>
      <p:pic>
        <p:nvPicPr>
          <p:cNvPr id="6" name="Picture 5" descr="A ducklings and a duckling on a pond&#10;&#10;Description automatically generated">
            <a:extLst>
              <a:ext uri="{FF2B5EF4-FFF2-40B4-BE49-F238E27FC236}">
                <a16:creationId xmlns:a16="http://schemas.microsoft.com/office/drawing/2014/main" id="{619337F2-827F-090A-D11F-279CD7B0A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500" y="1841500"/>
            <a:ext cx="3175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9058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265ACE-023E-D169-1B52-A0E13EFAF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DFEB3D-C7D0-E872-ECFB-5F51D515F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E7702-820E-C1E0-C0AA-C7CC6BB9D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65</a:t>
            </a:fld>
            <a:endParaRPr lang="en-US"/>
          </a:p>
        </p:txBody>
      </p:sp>
      <p:pic>
        <p:nvPicPr>
          <p:cNvPr id="6" name="Picture 5" descr="A moose with antlers and trees&#10;&#10;Description automatically generated">
            <a:extLst>
              <a:ext uri="{FF2B5EF4-FFF2-40B4-BE49-F238E27FC236}">
                <a16:creationId xmlns:a16="http://schemas.microsoft.com/office/drawing/2014/main" id="{37CD549B-1D49-6980-364E-6241D3C93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5223" y="0"/>
            <a:ext cx="4701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320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0BED3F-3000-28B6-DABA-05F2E312D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A88F8-824B-A06E-3D00-BD34D0DDD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9607A-A1C6-42E6-6213-E9814BCFA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66</a:t>
            </a:fld>
            <a:endParaRPr lang="en-US"/>
          </a:p>
        </p:txBody>
      </p:sp>
      <p:pic>
        <p:nvPicPr>
          <p:cNvPr id="6" name="Picture 5" descr="A moose head with antlers and a moon&#10;&#10;Description automatically generated">
            <a:extLst>
              <a:ext uri="{FF2B5EF4-FFF2-40B4-BE49-F238E27FC236}">
                <a16:creationId xmlns:a16="http://schemas.microsoft.com/office/drawing/2014/main" id="{DA0006A8-C90E-78F1-09DF-5E554B355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3889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64EC36-8EF1-CDCA-A3AC-112A0AE1C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DB3C54-FD78-2FEE-616B-DB1B6C6B8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4F6D6-E4E4-E2FF-0642-A88346D0F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67</a:t>
            </a:fld>
            <a:endParaRPr lang="en-US"/>
          </a:p>
        </p:txBody>
      </p:sp>
      <p:pic>
        <p:nvPicPr>
          <p:cNvPr id="6" name="Picture 5" descr="A painting of a wolf with flowers&#10;&#10;Description automatically generated">
            <a:extLst>
              <a:ext uri="{FF2B5EF4-FFF2-40B4-BE49-F238E27FC236}">
                <a16:creationId xmlns:a16="http://schemas.microsoft.com/office/drawing/2014/main" id="{2E9B80CF-0A1C-4646-A3ED-FC1C77635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5763" y="0"/>
            <a:ext cx="49004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4826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418ADF-E97C-89CD-5B29-440F3048C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2D1603-4255-F9AC-64F4-143E1EF17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173AB-09CC-3C56-FB8F-2148CE19D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68</a:t>
            </a:fld>
            <a:endParaRPr lang="en-US"/>
          </a:p>
        </p:txBody>
      </p:sp>
      <p:pic>
        <p:nvPicPr>
          <p:cNvPr id="6" name="Picture 5" descr="A fox sitting on the moon&#10;&#10;Description automatically generated">
            <a:extLst>
              <a:ext uri="{FF2B5EF4-FFF2-40B4-BE49-F238E27FC236}">
                <a16:creationId xmlns:a16="http://schemas.microsoft.com/office/drawing/2014/main" id="{FED886C6-8A76-E0FF-2ECA-917075D94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095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AE7E9A-2631-25D1-1A3B-084A4F732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3A9B08-5672-05C1-61CF-B7EA08516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5864E4-1DF8-6CC9-8127-537C6E8D3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69</a:t>
            </a:fld>
            <a:endParaRPr lang="en-US"/>
          </a:p>
        </p:txBody>
      </p:sp>
      <p:pic>
        <p:nvPicPr>
          <p:cNvPr id="6" name="Picture 5" descr="A pair of butterflies with hearts&#10;&#10;Description automatically generated">
            <a:extLst>
              <a:ext uri="{FF2B5EF4-FFF2-40B4-BE49-F238E27FC236}">
                <a16:creationId xmlns:a16="http://schemas.microsoft.com/office/drawing/2014/main" id="{10EAD63C-FD09-A264-C1FF-E5C400338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7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1F28C2-E861-8E4F-9BC6-E3BF15D12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C22B86-0E7B-FAC4-0BD9-6F33B00BB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5C1E5-E67E-1DF6-2C2C-EFE352D99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70</a:t>
            </a:fld>
            <a:endParaRPr lang="en-US"/>
          </a:p>
        </p:txBody>
      </p:sp>
      <p:pic>
        <p:nvPicPr>
          <p:cNvPr id="6" name="Picture 5" descr="A stack of macaroons and flowers&#10;&#10;Description automatically generated">
            <a:extLst>
              <a:ext uri="{FF2B5EF4-FFF2-40B4-BE49-F238E27FC236}">
                <a16:creationId xmlns:a16="http://schemas.microsoft.com/office/drawing/2014/main" id="{105A185B-D676-02C1-6925-947DFE586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823" y="0"/>
            <a:ext cx="54983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597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833BD5-468D-6298-35E3-32F6E98B1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569620-D3C0-7EDA-22B0-9FE2A0F18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7DA03C-0C78-3FBF-4A40-622553E93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71</a:t>
            </a:fld>
            <a:endParaRPr lang="en-US"/>
          </a:p>
        </p:txBody>
      </p:sp>
      <p:pic>
        <p:nvPicPr>
          <p:cNvPr id="6" name="Picture 5" descr="A watercolor drawing of a clock&#10;&#10;Description automatically generated">
            <a:extLst>
              <a:ext uri="{FF2B5EF4-FFF2-40B4-BE49-F238E27FC236}">
                <a16:creationId xmlns:a16="http://schemas.microsoft.com/office/drawing/2014/main" id="{B7BD3581-4A08-8103-2548-E8D6AF920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236" y="0"/>
            <a:ext cx="3467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9833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AAC83A-E927-8292-B31D-BCAF885AA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61BA74-5F70-D05F-38EB-C3368C71C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17BA1-47F2-011A-3BF4-2CED84B90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72</a:t>
            </a:fld>
            <a:endParaRPr lang="en-US"/>
          </a:p>
        </p:txBody>
      </p:sp>
      <p:pic>
        <p:nvPicPr>
          <p:cNvPr id="6" name="Picture 5" descr="A painting of a lantern with a candle&#10;&#10;Description automatically generated">
            <a:extLst>
              <a:ext uri="{FF2B5EF4-FFF2-40B4-BE49-F238E27FC236}">
                <a16:creationId xmlns:a16="http://schemas.microsoft.com/office/drawing/2014/main" id="{05A01135-09CC-3A0F-166A-407C9680F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97" y="0"/>
            <a:ext cx="6882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79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EE27CE-AE21-E50D-6F8C-F58BE211C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58E123-6CAD-7024-982C-35E9A2355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E5CC6E-993E-77C5-72D1-ECFC4BF38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73</a:t>
            </a:fld>
            <a:endParaRPr lang="en-US"/>
          </a:p>
        </p:txBody>
      </p:sp>
      <p:pic>
        <p:nvPicPr>
          <p:cNvPr id="6" name="Picture 5" descr="A watercolor of a forest and a moon&#10;&#10;Description automatically generated">
            <a:extLst>
              <a:ext uri="{FF2B5EF4-FFF2-40B4-BE49-F238E27FC236}">
                <a16:creationId xmlns:a16="http://schemas.microsoft.com/office/drawing/2014/main" id="{980A2467-FDB1-3EF7-90C8-F6E8962CE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829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83D41B-9914-7DBC-7F48-FB99867F8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3720B6-7002-D7D0-5411-3B1AF81A4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6A477-04F5-C6AD-246E-594A40A4D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74</a:t>
            </a:fld>
            <a:endParaRPr lang="en-US"/>
          </a:p>
        </p:txBody>
      </p:sp>
      <p:pic>
        <p:nvPicPr>
          <p:cNvPr id="6" name="Picture 5" descr="A watercolor painting of trees and a moon&#10;&#10;Description automatically generated">
            <a:extLst>
              <a:ext uri="{FF2B5EF4-FFF2-40B4-BE49-F238E27FC236}">
                <a16:creationId xmlns:a16="http://schemas.microsoft.com/office/drawing/2014/main" id="{241E15BA-1393-3846-F40A-30292C98A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800" y="317500"/>
            <a:ext cx="4978400" cy="622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9850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526DB4-F85F-9109-49E3-73E09E167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6E2ACE-C9F7-5E22-383E-5733F8EDC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193F8-36A8-2C38-7C27-499DB2F61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75</a:t>
            </a:fld>
            <a:endParaRPr lang="en-US"/>
          </a:p>
        </p:txBody>
      </p:sp>
      <p:pic>
        <p:nvPicPr>
          <p:cNvPr id="6" name="Picture 5" descr="A painting of a tower with flowers&#10;&#10;Description automatically generated">
            <a:extLst>
              <a:ext uri="{FF2B5EF4-FFF2-40B4-BE49-F238E27FC236}">
                <a16:creationId xmlns:a16="http://schemas.microsoft.com/office/drawing/2014/main" id="{06E66DD9-8498-994C-7E8C-E19CBE5C8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35599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82D0F3-2380-B88B-8801-9B8AC6CEB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F3BB6A-32F9-5123-FCE6-5B86487A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9F5F1-3F39-D9E5-3FBE-7F621DEA0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76</a:t>
            </a:fld>
            <a:endParaRPr lang="en-US"/>
          </a:p>
        </p:txBody>
      </p:sp>
      <p:pic>
        <p:nvPicPr>
          <p:cNvPr id="6" name="Picture 5" descr="A watercolor painting of an anchor with flowers&#10;&#10;Description automatically generated">
            <a:extLst>
              <a:ext uri="{FF2B5EF4-FFF2-40B4-BE49-F238E27FC236}">
                <a16:creationId xmlns:a16="http://schemas.microsoft.com/office/drawing/2014/main" id="{15C55885-28E6-A64B-297A-67452BB5F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28827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9EBC9D-C793-BA5A-F4C4-7AFED041E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FA4951-7F69-1A0D-E476-198E5026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6B375-8CF6-675A-A94E-A1A9C1D90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77</a:t>
            </a:fld>
            <a:endParaRPr lang="en-US"/>
          </a:p>
        </p:txBody>
      </p:sp>
      <p:pic>
        <p:nvPicPr>
          <p:cNvPr id="6" name="Picture 5" descr="A blue truck with flowers on the back&#10;&#10;Description automatically generated">
            <a:extLst>
              <a:ext uri="{FF2B5EF4-FFF2-40B4-BE49-F238E27FC236}">
                <a16:creationId xmlns:a16="http://schemas.microsoft.com/office/drawing/2014/main" id="{587F8FDE-64FD-5B0B-78D3-F1310C6A3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0" y="1714500"/>
            <a:ext cx="431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1357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5544AA-A832-8FF9-EF39-CCA53E31E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04FEDD-5EC5-8B6B-FC36-037DD9738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BE016-F4FD-0E8A-A161-15093319A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78</a:t>
            </a:fld>
            <a:endParaRPr lang="en-US"/>
          </a:p>
        </p:txBody>
      </p:sp>
      <p:pic>
        <p:nvPicPr>
          <p:cNvPr id="6" name="Picture 5" descr="A blue truck with flowers on the back&#10;&#10;Description automatically generated">
            <a:extLst>
              <a:ext uri="{FF2B5EF4-FFF2-40B4-BE49-F238E27FC236}">
                <a16:creationId xmlns:a16="http://schemas.microsoft.com/office/drawing/2014/main" id="{5AE3A434-D0CB-058F-615F-AAD767D4B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72343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A52C50-BD51-F904-498A-7F0DAD727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6FAEE1-D41B-3449-9D98-F0D13DEDE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9A4953-DE1B-3035-0E2A-32D62D763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79</a:t>
            </a:fld>
            <a:endParaRPr lang="en-US"/>
          </a:p>
        </p:txBody>
      </p:sp>
      <p:pic>
        <p:nvPicPr>
          <p:cNvPr id="6" name="Picture 5" descr="A book with trees and plants&#10;&#10;Description automatically generated">
            <a:extLst>
              <a:ext uri="{FF2B5EF4-FFF2-40B4-BE49-F238E27FC236}">
                <a16:creationId xmlns:a16="http://schemas.microsoft.com/office/drawing/2014/main" id="{DBBD984E-D4FF-4336-2198-CD19D9837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177800"/>
            <a:ext cx="7772400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29647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83DBF8-595A-7902-4477-324BA1039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A1A17B-9D89-0A7C-915E-A7D62A691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DBB673-EB7D-A218-A3D0-5A014CF31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80</a:t>
            </a:fld>
            <a:endParaRPr lang="en-US"/>
          </a:p>
        </p:txBody>
      </p:sp>
      <p:pic>
        <p:nvPicPr>
          <p:cNvPr id="6" name="Picture 5" descr="A clock with a butterfly wings&#10;&#10;Description automatically generated">
            <a:extLst>
              <a:ext uri="{FF2B5EF4-FFF2-40B4-BE49-F238E27FC236}">
                <a16:creationId xmlns:a16="http://schemas.microsoft.com/office/drawing/2014/main" id="{B102E365-E9DE-80A4-00EA-9BC2D11C8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700" y="165100"/>
            <a:ext cx="5816600" cy="652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2989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1703E1-F74D-6DE8-E508-8396F5F3A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EA737F-F8B4-034A-91CC-30AF061D5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EC83F-B518-C7EC-A864-9DFFB6BF4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81</a:t>
            </a:fld>
            <a:endParaRPr lang="en-US"/>
          </a:p>
        </p:txBody>
      </p:sp>
      <p:pic>
        <p:nvPicPr>
          <p:cNvPr id="6" name="Picture 5" descr="A watercolor of dragonflies and flowers&#10;&#10;Description automatically generated">
            <a:extLst>
              <a:ext uri="{FF2B5EF4-FFF2-40B4-BE49-F238E27FC236}">
                <a16:creationId xmlns:a16="http://schemas.microsoft.com/office/drawing/2014/main" id="{107837E4-E11B-620B-2028-4277C14D8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811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E9C50-91A0-536C-D108-14B119025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1CE3A3-32DF-7DAF-9CA4-4C881B76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5749A-B149-977E-D279-E69EDB8DB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82</a:t>
            </a:fld>
            <a:endParaRPr lang="en-US"/>
          </a:p>
        </p:txBody>
      </p:sp>
      <p:pic>
        <p:nvPicPr>
          <p:cNvPr id="6" name="Picture 5" descr="A heart shaped lock with flowers&#10;&#10;Description automatically generated">
            <a:extLst>
              <a:ext uri="{FF2B5EF4-FFF2-40B4-BE49-F238E27FC236}">
                <a16:creationId xmlns:a16="http://schemas.microsoft.com/office/drawing/2014/main" id="{D1FF333C-8B58-F76B-E75A-9D40087B2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733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E500C2-34AB-ABC0-951D-E3F0B0D7A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8FA508-30BB-1F99-3FE1-295EE685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C4900-569E-3F86-C546-9C7FB4B8A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83</a:t>
            </a:fld>
            <a:endParaRPr lang="en-US"/>
          </a:p>
        </p:txBody>
      </p:sp>
      <p:pic>
        <p:nvPicPr>
          <p:cNvPr id="6" name="Picture 5" descr="A compass with flowers and leaves&#10;&#10;Description automatically generated">
            <a:extLst>
              <a:ext uri="{FF2B5EF4-FFF2-40B4-BE49-F238E27FC236}">
                <a16:creationId xmlns:a16="http://schemas.microsoft.com/office/drawing/2014/main" id="{9FE00886-3CA7-5CBA-264F-6985A092B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2433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2F50B7-ED0D-F3C7-61A5-AA4A14A12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5022C4-13A6-8A88-AAC0-DA1A6513D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6806C-251E-6966-BC1F-A2B90453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84</a:t>
            </a:fld>
            <a:endParaRPr lang="en-US"/>
          </a:p>
        </p:txBody>
      </p:sp>
      <p:pic>
        <p:nvPicPr>
          <p:cNvPr id="6" name="Picture 5" descr="A moon with flowers and leaves&#10;&#10;Description automatically generated">
            <a:extLst>
              <a:ext uri="{FF2B5EF4-FFF2-40B4-BE49-F238E27FC236}">
                <a16:creationId xmlns:a16="http://schemas.microsoft.com/office/drawing/2014/main" id="{2390CBC8-4001-5D69-D824-C355AB3E2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45180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D07E9D-030C-9439-56C6-981A925BB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CCB6D8-732B-C901-D98E-3A71AA5F5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BFECD-32F2-F1FB-C4D0-0E85CD86C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85</a:t>
            </a:fld>
            <a:endParaRPr lang="en-US"/>
          </a:p>
        </p:txBody>
      </p:sp>
      <p:pic>
        <p:nvPicPr>
          <p:cNvPr id="6" name="Picture 5" descr="A book with a castle and butterflies&#10;&#10;Description automatically generated">
            <a:extLst>
              <a:ext uri="{FF2B5EF4-FFF2-40B4-BE49-F238E27FC236}">
                <a16:creationId xmlns:a16="http://schemas.microsoft.com/office/drawing/2014/main" id="{33516FF3-9E95-E6B5-61C4-D848B8E9A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0" y="0"/>
            <a:ext cx="77724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60893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9FFD9F-748F-137E-3EEE-23F8D57F9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FC2ABB-8053-9681-F2E4-1E47A7498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2BB79-6CA0-0708-ED0B-432C02874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86</a:t>
            </a:fld>
            <a:endParaRPr lang="en-US"/>
          </a:p>
        </p:txBody>
      </p:sp>
      <p:pic>
        <p:nvPicPr>
          <p:cNvPr id="8" name="Picture 7" descr="A painting of a ship with white sails and flowers&#10;&#10;Description automatically generated">
            <a:extLst>
              <a:ext uri="{FF2B5EF4-FFF2-40B4-BE49-F238E27FC236}">
                <a16:creationId xmlns:a16="http://schemas.microsoft.com/office/drawing/2014/main" id="{2CFDC43A-97D0-8D9A-448A-5390328FF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965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D16EA3-EC32-ABA1-CE56-4BBACAFD2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EE9DA-253B-FD53-D35C-0A6947FC6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D389A-6F55-E80A-AA74-6C79671CC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87</a:t>
            </a:fld>
            <a:endParaRPr lang="en-US"/>
          </a:p>
        </p:txBody>
      </p:sp>
      <p:pic>
        <p:nvPicPr>
          <p:cNvPr id="6" name="Picture 5" descr="A butterfly and camera with flowers&#10;&#10;Description automatically generated">
            <a:extLst>
              <a:ext uri="{FF2B5EF4-FFF2-40B4-BE49-F238E27FC236}">
                <a16:creationId xmlns:a16="http://schemas.microsoft.com/office/drawing/2014/main" id="{39A18A24-BAD8-EE04-E371-7DB856BA4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37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A6A2BC-5608-DE67-96EA-C3E55266A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901556-BEF1-909E-C335-CCCE166E1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5A955-6BBF-DBF6-E885-878ADC8A5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88</a:t>
            </a:fld>
            <a:endParaRPr lang="en-US"/>
          </a:p>
        </p:txBody>
      </p:sp>
      <p:pic>
        <p:nvPicPr>
          <p:cNvPr id="6" name="Picture 5" descr="Watercolor painting of chess pieces and a king and horse&#10;&#10;Description automatically generated">
            <a:extLst>
              <a:ext uri="{FF2B5EF4-FFF2-40B4-BE49-F238E27FC236}">
                <a16:creationId xmlns:a16="http://schemas.microsoft.com/office/drawing/2014/main" id="{584884B4-0476-91D2-1AB5-F8DC06E86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0" y="419100"/>
            <a:ext cx="60198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0180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6E7B25-BCF8-29A0-DDEE-306C9EF9E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21CA99-8491-4580-98D5-CD6E058E3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06D6D7-E1B5-6BF1-1973-4A68EAFCC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89</a:t>
            </a:fld>
            <a:endParaRPr lang="en-US"/>
          </a:p>
        </p:txBody>
      </p:sp>
      <p:pic>
        <p:nvPicPr>
          <p:cNvPr id="6" name="Picture 5" descr="A stack of books with flowers&#10;&#10;Description automatically generated">
            <a:extLst>
              <a:ext uri="{FF2B5EF4-FFF2-40B4-BE49-F238E27FC236}">
                <a16:creationId xmlns:a16="http://schemas.microsoft.com/office/drawing/2014/main" id="{3D186876-7F42-C219-8340-804ED48F3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381695"/>
      </p:ext>
    </p:extLst>
  </p:cSld>
  <p:clrMapOvr>
    <a:masterClrMapping/>
  </p:clrMapOvr>
</p:sld>
</file>

<file path=ppt/theme/theme1.xml><?xml version="1.0" encoding="utf-8"?>
<a:theme xmlns:a="http://schemas.openxmlformats.org/drawingml/2006/main" name="BohoVogueVTI">
  <a:themeElements>
    <a:clrScheme name="AnalogousFromLightSeedRightStep">
      <a:dk1>
        <a:srgbClr val="000000"/>
      </a:dk1>
      <a:lt1>
        <a:srgbClr val="FFFFFF"/>
      </a:lt1>
      <a:dk2>
        <a:srgbClr val="41243C"/>
      </a:dk2>
      <a:lt2>
        <a:srgbClr val="E2E8E3"/>
      </a:lt2>
      <a:accent1>
        <a:srgbClr val="C493BC"/>
      </a:accent1>
      <a:accent2>
        <a:srgbClr val="BA7F98"/>
      </a:accent2>
      <a:accent3>
        <a:srgbClr val="C69696"/>
      </a:accent3>
      <a:accent4>
        <a:srgbClr val="BA977F"/>
      </a:accent4>
      <a:accent5>
        <a:srgbClr val="ABA481"/>
      </a:accent5>
      <a:accent6>
        <a:srgbClr val="9CA974"/>
      </a:accent6>
      <a:hlink>
        <a:srgbClr val="568E5F"/>
      </a:hlink>
      <a:folHlink>
        <a:srgbClr val="7F7F7F"/>
      </a:folHlink>
    </a:clrScheme>
    <a:fontScheme name="Walbaum Display_Aptos">
      <a:majorFont>
        <a:latin typeface="Walbaum Display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ohoVogueVTI" id="{8022F7FC-316B-4DD9-B9EB-BB68CC0DFA6F}" vid="{544DD2C6-9D23-4092-AACF-F55CEAA658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452</Words>
  <Application>Microsoft Macintosh PowerPoint</Application>
  <PresentationFormat>Widescreen</PresentationFormat>
  <Paragraphs>268</Paragraphs>
  <Slides>89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3" baseType="lpstr">
      <vt:lpstr>Aptos Light</vt:lpstr>
      <vt:lpstr>Arial</vt:lpstr>
      <vt:lpstr>Walbaum Display</vt:lpstr>
      <vt:lpstr>BohoVogueVTI</vt:lpstr>
      <vt:lpstr>The outdoor woman Creations Design Look Book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Jordan Richards</dc:creator>
  <cp:lastModifiedBy>Jordan Richards</cp:lastModifiedBy>
  <cp:revision>1</cp:revision>
  <dcterms:created xsi:type="dcterms:W3CDTF">2024-05-21T20:32:12Z</dcterms:created>
  <dcterms:modified xsi:type="dcterms:W3CDTF">2024-05-21T21:31:55Z</dcterms:modified>
</cp:coreProperties>
</file>